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33.xml" Type="http://schemas.openxmlformats.org/officeDocument/2006/relationships/slide" Id="rId39"/><Relationship Target="slides/slide32.xml" Type="http://schemas.openxmlformats.org/officeDocument/2006/relationships/slide" Id="rId38"/><Relationship Target="slides/slide31.xml" Type="http://schemas.openxmlformats.org/officeDocument/2006/relationships/slide" Id="rId37"/><Relationship Target="slides/slide13.xml" Type="http://schemas.openxmlformats.org/officeDocument/2006/relationships/slide" Id="rId19"/><Relationship Target="slides/slide30.xml" Type="http://schemas.openxmlformats.org/officeDocument/2006/relationships/slide" Id="rId36"/><Relationship Target="slides/slide12.xml" Type="http://schemas.openxmlformats.org/officeDocument/2006/relationships/slide" Id="rId18"/><Relationship Target="slides/slide11.xml" Type="http://schemas.openxmlformats.org/officeDocument/2006/relationships/slide" Id="rId17"/><Relationship Target="slides/slide10.xml" Type="http://schemas.openxmlformats.org/officeDocument/2006/relationships/slide" Id="rId16"/><Relationship Target="slides/slide9.xml" Type="http://schemas.openxmlformats.org/officeDocument/2006/relationships/slide" Id="rId15"/><Relationship Target="slides/slide8.xml" Type="http://schemas.openxmlformats.org/officeDocument/2006/relationships/slide" Id="rId14"/><Relationship Target="slides/slide24.xml" Type="http://schemas.openxmlformats.org/officeDocument/2006/relationships/slide" Id="rId30"/><Relationship Target="slides/slide6.xml" Type="http://schemas.openxmlformats.org/officeDocument/2006/relationships/slide" Id="rId12"/><Relationship Target="slides/slide25.xml" Type="http://schemas.openxmlformats.org/officeDocument/2006/relationships/slide" Id="rId31"/><Relationship Target="slides/slide7.xml" Type="http://schemas.openxmlformats.org/officeDocument/2006/relationships/slide" Id="rId13"/><Relationship Target="slides/slide4.xml" Type="http://schemas.openxmlformats.org/officeDocument/2006/relationships/slide" Id="rId10"/><Relationship Target="slides/slide5.xml" Type="http://schemas.openxmlformats.org/officeDocument/2006/relationships/slide" Id="rId11"/><Relationship Target="slides/slide28.xml" Type="http://schemas.openxmlformats.org/officeDocument/2006/relationships/slide" Id="rId34"/><Relationship Target="slides/slide29.xml" Type="http://schemas.openxmlformats.org/officeDocument/2006/relationships/slide" Id="rId35"/><Relationship Target="slides/slide26.xml" Type="http://schemas.openxmlformats.org/officeDocument/2006/relationships/slide" Id="rId32"/><Relationship Target="slides/slide27.xml" Type="http://schemas.openxmlformats.org/officeDocument/2006/relationships/slide" Id="rId33"/><Relationship Target="slides/slide23.xml" Type="http://schemas.openxmlformats.org/officeDocument/2006/relationships/slide" Id="rId29"/><Relationship Target="slides/slide20.xml" Type="http://schemas.openxmlformats.org/officeDocument/2006/relationships/slide" Id="rId26"/><Relationship Target="slides/slide19.xml" Type="http://schemas.openxmlformats.org/officeDocument/2006/relationships/slide" Id="rId25"/><Relationship Target="slides/slide22.xml" Type="http://schemas.openxmlformats.org/officeDocument/2006/relationships/slide" Id="rId28"/><Relationship Target="slides/slide21.xml" Type="http://schemas.openxmlformats.org/officeDocument/2006/relationships/slide" Id="rId27"/><Relationship Target="presProps.xml" Type="http://schemas.openxmlformats.org/officeDocument/2006/relationships/presProps" Id="rId2"/><Relationship Target="slides/slide15.xml" Type="http://schemas.openxmlformats.org/officeDocument/2006/relationships/slide" Id="rId21"/><Relationship Target="slides/slide34.xml" Type="http://schemas.openxmlformats.org/officeDocument/2006/relationships/slide" Id="rId40"/><Relationship Target="theme/theme3.xml" Type="http://schemas.openxmlformats.org/officeDocument/2006/relationships/theme" Id="rId1"/><Relationship Target="slides/slide16.xml" Type="http://schemas.openxmlformats.org/officeDocument/2006/relationships/slide" Id="rId22"/><Relationship Target="slides/slide35.xml" Type="http://schemas.openxmlformats.org/officeDocument/2006/relationships/slide" Id="rId41"/><Relationship Target="slideMasters/slideMaster1.xml" Type="http://schemas.openxmlformats.org/officeDocument/2006/relationships/slideMaster" Id="rId4"/><Relationship Target="slides/slide17.xml" Type="http://schemas.openxmlformats.org/officeDocument/2006/relationships/slide" Id="rId23"/><Relationship Target="slides/slide36.xml" Type="http://schemas.openxmlformats.org/officeDocument/2006/relationships/slide" Id="rId42"/><Relationship Target="tableStyles.xml" Type="http://schemas.openxmlformats.org/officeDocument/2006/relationships/tableStyles" Id="rId3"/><Relationship Target="slides/slide18.xml" Type="http://schemas.openxmlformats.org/officeDocument/2006/relationships/slide" Id="rId24"/><Relationship Target="slides/slide14.xml" Type="http://schemas.openxmlformats.org/officeDocument/2006/relationships/slide" Id="rId20"/><Relationship Target="slides/slide3.xml" Type="http://schemas.openxmlformats.org/officeDocument/2006/relationships/slide" Id="rId9"/><Relationship Target="notesMasters/notesMaster1.xml" Type="http://schemas.openxmlformats.org/officeDocument/2006/relationships/notesMaster" Id="rId6"/><Relationship Target="slideMasters/slideMaster2.xml" Type="http://schemas.openxmlformats.org/officeDocument/2006/relationships/slideMaster" Id="rId5"/><Relationship Target="slides/slide2.xml" Type="http://schemas.openxmlformats.org/officeDocument/2006/relationships/slide" Id="rId8"/><Relationship Target="slides/slide1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3" name="Shape 1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2" name="Shape 7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3" name="Shape 7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4" name="Shape 75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3" name="Shape 8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4" name="Shape 80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5" name="Shape 80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7" name="Shape 8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8" name="Shape 8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9" name="Shape 88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98" name="Shape 89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9" name="Shape 89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0" name="Shape 90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50" name="Shape 9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1" name="Shape 95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2" name="Shape 95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29" name="Shape 10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0" name="Shape 103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1" name="Shape 103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43" name="Shape 10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4" name="Shape 10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5" name="Shape 1045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4" name="Shape 10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5" name="Shape 10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6" name="Shape 10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77" name="Shape 11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8" name="Shape 117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9" name="Shape 117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28" name="Shape 12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29" name="Shape 122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0" name="Shape 123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3" name="Shape 2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4" name="Shape 2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" name="Shape 21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07" name="Shape 13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8" name="Shape 13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9" name="Shape 130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8" name="Shape 13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59" name="Shape 13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0" name="Shape 136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40" name="Shape 14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1" name="Shape 14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2" name="Shape 144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91" name="Shape 14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2" name="Shape 14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3" name="Shape 149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71" name="Shape 15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2" name="Shape 15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3" name="Shape 157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1" name="Shape 15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2" name="Shape 15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3" name="Shape 158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32" name="Shape 16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3" name="Shape 163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4" name="Shape 163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11" name="Shape 17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2" name="Shape 171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13" name="Shape 171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62" name="Shape 17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3" name="Shape 176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4" name="Shape 176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42" name="Shape 18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3" name="Shape 18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4" name="Shape 18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64" name="Shape 2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93" name="Shape 18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4" name="Shape 189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5" name="Shape 189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973" name="Shape 19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4" name="Shape 197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5" name="Shape 197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024" name="Shape 202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5" name="Shape 202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6" name="Shape 202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04" name="Shape 2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5" name="Shape 210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06" name="Shape 210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155" name="Shape 21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6" name="Shape 215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57" name="Shape 215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42" name="Shape 22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43" name="Shape 224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4" name="Shape 2244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315" name="Shape 23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16" name="Shape 23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7" name="Shape 231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49" name="Shape 3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00" name="Shape 4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3" name="Shape 4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4" name="Shape 4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35" name="Shape 5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6" name="Shape 53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7" name="Shape 537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19" name="Shape 6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0" name="Shape 62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1" name="Shape 621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71" name="Shape 6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2" name="Shape 6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3" name="Shape 67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2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e de titre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buClr>
                <a:srgbClr val="888888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560"/>
              </a:spcBef>
              <a:buClr>
                <a:srgbClr val="888888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480"/>
              </a:spcBef>
              <a:buClr>
                <a:srgbClr val="888888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re et texte vertical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 rot="5400000">
            <a:off y="-251618" x="2309018"/>
            <a:ext cy="8229600" cx="452596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itre vertical et texte"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 rot="5400000">
            <a:off y="2171700" x="4732337"/>
            <a:ext cy="2057400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y="190500" x="541337"/>
            <a:ext cy="6019799" cx="585152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re et contenu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-tête de section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eux contenus">
    <p:spTree>
      <p:nvGrpSpPr>
        <p:cNvPr id="28" name="Shape 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y="1600200" x="457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y="1600200" x="4648200"/>
            <a:ext cy="452596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ison"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re seul"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ide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 avec légende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 avec légende"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Calibri"/>
              <a:buNone/>
              <a:defRPr/>
            </a:lvl1pPr>
            <a:lvl2pPr rtl="0" indent="0" marL="457200">
              <a:spcBef>
                <a:spcPts val="0"/>
              </a:spcBef>
              <a:buFont typeface="Calibri"/>
              <a:buNone/>
              <a:defRPr/>
            </a:lvl2pPr>
            <a:lvl3pPr rtl="0" indent="0" marL="914400">
              <a:spcBef>
                <a:spcPts val="0"/>
              </a:spcBef>
              <a:buFont typeface="Calibri"/>
              <a:buNone/>
              <a:defRPr/>
            </a:lvl3pPr>
            <a:lvl4pPr rtl="0" indent="0" marL="1371600">
              <a:spcBef>
                <a:spcPts val="0"/>
              </a:spcBef>
              <a:buFont typeface="Calibri"/>
              <a:buNone/>
              <a:defRPr/>
            </a:lvl4pPr>
            <a:lvl5pPr rtl="0" indent="0" marL="1828800">
              <a:spcBef>
                <a:spcPts val="0"/>
              </a:spcBef>
              <a:buFont typeface="Calibri"/>
              <a:buNone/>
              <a:defRPr/>
            </a:lvl5pPr>
            <a:lvl6pPr rtl="0" indent="0" marL="2286000">
              <a:spcBef>
                <a:spcPts val="0"/>
              </a:spcBef>
              <a:buFont typeface="Calibri"/>
              <a:buNone/>
              <a:defRPr/>
            </a:lvl6pPr>
            <a:lvl7pPr rtl="0" indent="0" marL="2743200">
              <a:spcBef>
                <a:spcPts val="0"/>
              </a:spcBef>
              <a:buFont typeface="Calibri"/>
              <a:buNone/>
              <a:defRPr/>
            </a:lvl7pPr>
            <a:lvl8pPr rtl="0" indent="0" marL="3200400">
              <a:spcBef>
                <a:spcPts val="0"/>
              </a:spcBef>
              <a:buFont typeface="Calibri"/>
              <a:buNone/>
              <a:defRPr/>
            </a:lvl8pPr>
            <a:lvl9pPr rtl="0" indent="0" marL="3657600">
              <a:spcBef>
                <a:spcPts val="0"/>
              </a:spcBef>
              <a:buFont typeface="Calibri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12"/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10.xml" Type="http://schemas.openxmlformats.org/officeDocument/2006/relationships/slideLayout" Id="rId10"/><Relationship Target="../slideLayouts/slideLayout4.xml" Type="http://schemas.openxmlformats.org/officeDocument/2006/relationships/slideLayout" Id="rId4"/><Relationship Target="../slideLayouts/slideLayout11.xml" Type="http://schemas.openxmlformats.org/officeDocument/2006/relationships/slideLayout" Id="rId11"/><Relationship Target="../slideLayouts/slideLayout3.xml" Type="http://schemas.openxmlformats.org/officeDocument/2006/relationships/slideLayout" Id="rId3"/><Relationship Target="../slideLayouts/slideLayout9.xml" Type="http://schemas.openxmlformats.org/officeDocument/2006/relationships/slideLayout" Id="rId9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slideLayouts/slideLayout8.xml" Type="http://schemas.openxmlformats.org/officeDocument/2006/relationships/slideLayout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12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algn="l" rtl="0" marR="0" indent="0" marL="0">
              <a:spcBef>
                <a:spcPts val="0"/>
              </a:spcBef>
              <a:defRPr/>
            </a:lvl2pPr>
            <a:lvl3pPr algn="l" rtl="0" marR="0" indent="0" marL="0">
              <a:spcBef>
                <a:spcPts val="0"/>
              </a:spcBef>
              <a:defRPr/>
            </a:lvl3pPr>
            <a:lvl4pPr algn="l" rtl="0" marR="0" indent="0" marL="0">
              <a:spcBef>
                <a:spcPts val="0"/>
              </a:spcBef>
              <a:defRPr/>
            </a:lvl4pPr>
            <a:lvl5pPr algn="l" rtl="0" marR="0" indent="0" marL="0">
              <a:spcBef>
                <a:spcPts val="0"/>
              </a:spcBef>
              <a:defRPr/>
            </a:lvl5pPr>
            <a:lvl6pPr algn="l" rtl="0" marR="0" indent="0" marL="0">
              <a:spcBef>
                <a:spcPts val="0"/>
              </a:spcBef>
              <a:defRPr/>
            </a:lvl6pPr>
            <a:lvl7pPr algn="l" rtl="0" marR="0" indent="0" marL="0">
              <a:spcBef>
                <a:spcPts val="0"/>
              </a:spcBef>
              <a:defRPr/>
            </a:lvl7pPr>
            <a:lvl8pPr algn="l" rtl="0" marR="0" indent="0" marL="0">
              <a:spcBef>
                <a:spcPts val="0"/>
              </a:spcBef>
              <a:defRPr/>
            </a:lvl8pPr>
            <a:lvl9pPr algn="l" rtl="0" marR="0" indent="0" marL="0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600200" x="457200"/>
            <a:ext cy="4525963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139700" marL="34290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algn="l" rtl="0" marR="0" indent="-107950" marL="74295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algn="l" rtl="0" marR="0" indent="-76200" marL="114300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algn="l" rtl="0" marR="0" indent="-101600" marL="160020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algn="l" rtl="0" marR="0" indent="-101600" marL="205740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algn="l" rtl="0" marR="0" indent="-101600" marL="25146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algn="l" rtl="0" marR="0" indent="-101600" marL="29718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algn="l" rtl="0" marR="0" indent="-101600" marL="34290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algn="l" rtl="0" marR="0" indent="-101600" marL="388620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" name="Shape 7"/>
          <p:cNvSpPr txBox="1"/>
          <p:nvPr>
            <p:ph idx="10" type="dt"/>
          </p:nvPr>
        </p:nvSpPr>
        <p:spPr>
          <a:xfrm>
            <a:off y="6356350" x="457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1" type="ftr"/>
          </p:nvPr>
        </p:nvSpPr>
        <p:spPr>
          <a:xfrm>
            <a:off y="6356350" x="3124200"/>
            <a:ext cy="365125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9" name="Shape 9"/>
          <p:cNvSpPr txBox="1"/>
          <p:nvPr>
            <p:ph idx="12" type="sldNum"/>
          </p:nvPr>
        </p:nvSpPr>
        <p:spPr>
          <a:xfrm>
            <a:off y="6356350" x="6553200"/>
            <a:ext cy="365125" cx="213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>
            <a:lvl1pPr algn="r" rtl="0" marR="0" indent="0" marL="0">
              <a:spcBef>
                <a:spcPts val="0"/>
              </a:spcBef>
              <a:buNone/>
              <a:defRPr strike="noStrike" u="none" b="0" cap="none" baseline="0" sz="120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 indent="0" mar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r-FR"/>
              <a:t>‹#›</a:t>
            </a:fld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" name="Shape 80"/>
          <p:cNvSpPr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y="0" x="0"/>
            <a:ext cy="274636" cx="4692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12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Mark E. Damon - All Rights Reserved</a:t>
            </a:r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9" r:id="rId1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4.png" Type="http://schemas.openxmlformats.org/officeDocument/2006/relationships/image" Id="rId4"/><Relationship Target="../media/image18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4.png" Type="http://schemas.openxmlformats.org/officeDocument/2006/relationships/image" Id="rId4"/><Relationship Target="../media/image18.png" Type="http://schemas.openxmlformats.org/officeDocument/2006/relationships/image" Id="rId3"/><Relationship Target="../media/image09.png" Type="http://schemas.openxmlformats.org/officeDocument/2006/relationships/image" Id="rId6"/><Relationship Target="../media/image21.png" Type="http://schemas.openxmlformats.org/officeDocument/2006/relationships/image" Id="rId5"/><Relationship Target="../media/image13.png" Type="http://schemas.openxmlformats.org/officeDocument/2006/relationships/image" Id="rId7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0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8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2.png" Type="http://schemas.openxmlformats.org/officeDocument/2006/relationships/image" Id="rId4"/><Relationship Target="../media/image16.png" Type="http://schemas.openxmlformats.org/officeDocument/2006/relationships/image" Id="rId3"/><Relationship Target="../media/image15.png" Type="http://schemas.openxmlformats.org/officeDocument/2006/relationships/image" Id="rId5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7.png" Type="http://schemas.openxmlformats.org/officeDocument/2006/relationships/image" Id="rId4"/><Relationship Target="../media/image25.png" Type="http://schemas.openxmlformats.org/officeDocument/2006/relationships/image" Id="rId3"/><Relationship Target="../media/image19.png" Type="http://schemas.openxmlformats.org/officeDocument/2006/relationships/image" Id="rId5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1.xml.rels><?xml version="1.0" encoding="UTF-8" standalone="yes"?><Relationships xmlns="http://schemas.openxmlformats.org/package/2006/relationships"><Relationship Target="../notesSlides/notesSlide21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2.xml.rels><?xml version="1.0" encoding="UTF-8" standalone="yes"?><Relationships xmlns="http://schemas.openxmlformats.org/package/2006/relationships"><Relationship Target="../notesSlides/notesSlide22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17.png" Type="http://schemas.openxmlformats.org/officeDocument/2006/relationships/image" Id="rId4"/><Relationship Target="../media/image25.png" Type="http://schemas.openxmlformats.org/officeDocument/2006/relationships/image" Id="rId3"/><Relationship Target="../media/image23.png" Type="http://schemas.openxmlformats.org/officeDocument/2006/relationships/image" Id="rId5"/></Relationships>
</file>

<file path=ppt/slides/_rels/slide23.xml.rels><?xml version="1.0" encoding="UTF-8" standalone="yes"?><Relationships xmlns="http://schemas.openxmlformats.org/package/2006/relationships"><Relationship Target="../notesSlides/notesSlide23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4.xml.rels><?xml version="1.0" encoding="UTF-8" standalone="yes"?><Relationships xmlns="http://schemas.openxmlformats.org/package/2006/relationships"><Relationship Target="../notesSlides/notesSlide2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0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25.xml.rels><?xml version="1.0" encoding="UTF-8" standalone="yes"?><Relationships xmlns="http://schemas.openxmlformats.org/package/2006/relationships"><Relationship Target="../notesSlides/notesSlide25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6.xml.rels><?xml version="1.0" encoding="UTF-8" standalone="yes"?><Relationships xmlns="http://schemas.openxmlformats.org/package/2006/relationships"><Relationship Target="../notesSlides/notesSlide26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7.xml.rels><?xml version="1.0" encoding="UTF-8" standalone="yes"?><Relationships xmlns="http://schemas.openxmlformats.org/package/2006/relationships"><Relationship Target="../notesSlides/notesSlide2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5.png" Type="http://schemas.openxmlformats.org/officeDocument/2006/relationships/image" Id="rId3"/></Relationships>
</file>

<file path=ppt/slides/_rels/slide28.xml.rels><?xml version="1.0" encoding="UTF-8" standalone="yes"?><Relationships xmlns="http://schemas.openxmlformats.org/package/2006/relationships"><Relationship Target="../notesSlides/notesSlide28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29.xml.rels><?xml version="1.0" encoding="UTF-8" standalone="yes"?><Relationships xmlns="http://schemas.openxmlformats.org/package/2006/relationships"><Relationship Target="../notesSlides/notesSlide2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7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0.xml.rels><?xml version="1.0" encoding="UTF-8" standalone="yes"?><Relationships xmlns="http://schemas.openxmlformats.org/package/2006/relationships"><Relationship Target="../notesSlides/notesSlide30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1.xml.rels><?xml version="1.0" encoding="UTF-8" standalone="yes"?><Relationships xmlns="http://schemas.openxmlformats.org/package/2006/relationships"><Relationship Target="../notesSlides/notesSlide31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6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32.xml.rels><?xml version="1.0" encoding="UTF-8" standalone="yes"?><Relationships xmlns="http://schemas.openxmlformats.org/package/2006/relationships"><Relationship Target="../notesSlides/notesSlide32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3.xml.rels><?xml version="1.0" encoding="UTF-8" standalone="yes"?><Relationships xmlns="http://schemas.openxmlformats.org/package/2006/relationships"><Relationship Target="../notesSlides/notesSlide33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29.png" Type="http://schemas.openxmlformats.org/officeDocument/2006/relationships/image" Id="rId4"/><Relationship Target="../media/image25.png" Type="http://schemas.openxmlformats.org/officeDocument/2006/relationships/image" Id="rId3"/></Relationships>
</file>

<file path=ppt/slides/_rels/slide34.xml.rels><?xml version="1.0" encoding="UTF-8" standalone="yes"?><Relationships xmlns="http://schemas.openxmlformats.org/package/2006/relationships"><Relationship Target="../notesSlides/notesSlide34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35.xml.rels><?xml version="1.0" encoding="UTF-8" standalone="yes"?><Relationships xmlns="http://schemas.openxmlformats.org/package/2006/relationships"><Relationship Target="../notesSlides/notesSlide35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30.png" Type="http://schemas.openxmlformats.org/officeDocument/2006/relationships/image" Id="rId4"/><Relationship Target="../media/image25.png" Type="http://schemas.openxmlformats.org/officeDocument/2006/relationships/image" Id="rId3"/><Relationship Target="../media/image31.png" Type="http://schemas.openxmlformats.org/officeDocument/2006/relationships/image" Id="rId6"/><Relationship Target="../media/image33.png" Type="http://schemas.openxmlformats.org/officeDocument/2006/relationships/image" Id="rId5"/><Relationship Target="../media/image32.png" Type="http://schemas.openxmlformats.org/officeDocument/2006/relationships/image" Id="rId7"/></Relationships>
</file>

<file path=ppt/slides/_rels/slide36.xml.rels><?xml version="1.0" encoding="UTF-8" standalone="yes"?><Relationships xmlns="http://schemas.openxmlformats.org/package/2006/relationships"><Relationship Target="../notesSlides/notesSlide3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34.png" Type="http://schemas.openxmlformats.org/officeDocument/2006/relationships/image" Id="rId4"/><Relationship Target="../media/image28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0.png" Type="http://schemas.openxmlformats.org/officeDocument/2006/relationships/image" Id="rId4"/><Relationship Target="../media/image11.png" Type="http://schemas.openxmlformats.org/officeDocument/2006/relationships/image" Id="rId3"/><Relationship Target="../media/image12.png" Type="http://schemas.openxmlformats.org/officeDocument/2006/relationships/image" Id="rId6"/><Relationship Target="../media/image03.png" Type="http://schemas.openxmlformats.org/officeDocument/2006/relationships/image" Id="rId5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2.png" Type="http://schemas.openxmlformats.org/officeDocument/2006/relationships/image" Id="rId4"/><Relationship Target="../media/image08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1.png" Type="http://schemas.openxmlformats.org/officeDocument/2006/relationships/image" Id="rId4"/><Relationship Target="../media/image08.png" Type="http://schemas.openxmlformats.org/officeDocument/2006/relationships/image" Id="rId3"/><Relationship Target="../media/image07.png" Type="http://schemas.openxmlformats.org/officeDocument/2006/relationships/image" Id="rId6"/><Relationship Target="../media/image05.png" Type="http://schemas.openxmlformats.org/officeDocument/2006/relationships/image" Id="rId5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/>
        </p:nvSpPr>
        <p:spPr>
          <a:xfrm>
            <a:off y="0" x="0"/>
            <a:ext cy="6858000" cx="9144000"/>
          </a:xfrm>
          <a:prstGeom prst="rect">
            <a:avLst/>
          </a:prstGeom>
          <a:solidFill>
            <a:schemeClr val="dk1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y="1508125" x="5867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y="1492250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18129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y="21177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y="24225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y="27273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30321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33369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y="36417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y="39465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y="42513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y="45561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y="48609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y="51657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y="54705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y="5775325" x="5943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y="1508125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y="18288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y="21336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y="24384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y="27432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30480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07" name="Shape 107"/>
          <p:cNvSpPr txBox="1"/>
          <p:nvPr/>
        </p:nvSpPr>
        <p:spPr>
          <a:xfrm>
            <a:off y="33528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y="36576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y="39624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y="42672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y="45720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y="4876800" x="6781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y="51816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y="5486400" x="6781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y="5791200" x="6781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16" name="Shape 116"/>
          <p:cNvSpPr/>
          <p:nvPr/>
        </p:nvSpPr>
        <p:spPr>
          <a:xfrm>
            <a:off y="59277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y="56229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y="53181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y="50133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y="4708525" x="6477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y="44037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y="40989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y="37941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y="34893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y="3184525" x="6477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y="28797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y="25749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y="22701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y="1965325" x="6477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y="1660525" x="6477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y="2012950" x="306387"/>
            <a:ext cy="3381375" cx="5257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5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to</a:t>
            </a:r>
            <a:br>
              <a:rPr strike="noStrike" u="none" b="0" cap="none" baseline="0" sz="2400" lang="fr-FR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strike="noStrike" u="none" b="0" cap="none" baseline="0" sz="5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trike="noStrike" u="none" b="0" cap="none" baseline="0" sz="5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trike="noStrike" u="none" b="1" cap="none" baseline="0" sz="5400" lang="fr-FR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Who Wants to be a Millionaire</a:t>
            </a:r>
          </a:p>
        </p:txBody>
      </p:sp>
      <p:sp>
        <p:nvSpPr>
          <p:cNvPr id="132" name="Shape 132"/>
          <p:cNvSpPr/>
          <p:nvPr/>
        </p:nvSpPr>
        <p:spPr>
          <a:xfrm>
            <a:off y="533400" x="4953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Shape 133"/>
          <p:cNvSpPr/>
          <p:nvPr/>
        </p:nvSpPr>
        <p:spPr>
          <a:xfrm>
            <a:off y="533400" x="78486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y="533400" x="64008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y="673100" x="51371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565149" x="67500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 rot="5400000">
            <a:off y="800100" x="8023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y="647700" x="8099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Shape 139"/>
          <p:cNvSpPr/>
          <p:nvPr/>
        </p:nvSpPr>
        <p:spPr>
          <a:xfrm rot="5400000">
            <a:off y="876300" x="83280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y="723900" x="84042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Shape 141"/>
          <p:cNvSpPr/>
          <p:nvPr/>
        </p:nvSpPr>
        <p:spPr>
          <a:xfrm rot="5400000">
            <a:off y="800100" x="86328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y="647700" x="87090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74" name="Shape 6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75" name="Shape 675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7" name="Shape 677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8" name="Shape 678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80" name="Shape 680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1" name="Shape 681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2" name="Shape 682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3" name="Shape 683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4" name="Shape 684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685" name="Shape 685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686" name="Shape 686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1" sz="2400" lang="fr-FR">
                <a:solidFill>
                  <a:srgbClr val="FFCC00"/>
                </a:solidFill>
              </a:rPr>
              <a:t>Claude Monet</a:t>
            </a:r>
          </a:p>
        </p:txBody>
      </p:sp>
      <p:sp>
        <p:nvSpPr>
          <p:cNvPr id="687" name="Shape 687"/>
          <p:cNvSpPr txBox="1"/>
          <p:nvPr/>
        </p:nvSpPr>
        <p:spPr>
          <a:xfrm>
            <a:off y="6096000" x="50225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Turner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Van Gogh</a:t>
            </a:r>
          </a:p>
        </p:txBody>
      </p:sp>
      <p:sp>
        <p:nvSpPr>
          <p:cNvPr id="689" name="Shape 689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Rothko</a:t>
            </a:r>
          </a:p>
        </p:txBody>
      </p:sp>
      <p:sp>
        <p:nvSpPr>
          <p:cNvPr id="690" name="Shape 690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1" name="Shape 691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2" name="Shape 692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3" name="Shape 693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694" name="Shape 694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Shape 695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696" name="Shape 696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698" name="Shape 698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699" name="Shape 699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700" name="Shape 700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701" name="Shape 701"/>
          <p:cNvSpPr/>
          <p:nvPr/>
        </p:nvSpPr>
        <p:spPr>
          <a:xfrm>
            <a:off y="3432175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2" name="Shape 702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703" name="Shape 703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704" name="Shape 704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05" name="Shape 705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08" name="Shape 708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712" name="Shape 712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713" name="Shape 713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714" name="Shape 714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715" name="Shape 715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716" name="Shape 716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717" name="Shape 717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718" name="Shape 718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719" name="Shape 719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720" name="Shape 720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721" name="Shape 721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722" name="Shape 722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723" name="Shape 723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725" name="Shape 725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726" name="Shape 726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7" name="Shape 727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9" name="Shape 729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0" name="Shape 730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1" name="Shape 731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3" name="Shape 733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4" name="Shape 734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5" name="Shape 735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6" name="Shape 736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7" name="Shape 737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8" name="Shape 738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9" name="Shape 739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Shape 742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3" name="Shape 743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Shape 744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5" name="Shape 745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6" name="Shape 746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7" name="Shape 747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8" name="Shape 748"/>
          <p:cNvSpPr txBox="1"/>
          <p:nvPr/>
        </p:nvSpPr>
        <p:spPr>
          <a:xfrm>
            <a:off y="2963837" x="860425"/>
            <a:ext cy="7016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2400" lang="fr-FR">
                <a:solidFill>
                  <a:schemeClr val="lt1"/>
                </a:solidFill>
              </a:rPr>
              <a:t>The Waterlilies was  painted by ...</a:t>
            </a:r>
          </a:p>
        </p:txBody>
      </p:sp>
      <p:sp>
        <p:nvSpPr>
          <p:cNvPr id="749" name="Shape 749"/>
          <p:cNvSpPr/>
          <p:nvPr/>
        </p:nvSpPr>
        <p:spPr>
          <a:xfrm>
            <a:off y="4800612" x="2286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A:Claude Monet</a:t>
            </a:r>
          </a:p>
        </p:txBody>
      </p:sp>
      <p:pic>
        <p:nvPicPr>
          <p:cNvPr id="750" name="Shape 75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5400" x="121249"/>
            <a:ext cy="2966700" cx="297179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Shape 751"/>
          <p:cNvSpPr txBox="1"/>
          <p:nvPr/>
        </p:nvSpPr>
        <p:spPr>
          <a:xfrm>
            <a:off y="320675" x="3527425"/>
            <a:ext cy="914400" cx="2514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Waterlilies / Nymphéas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55" name="Shape 7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6" name="Shape 756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y="4264025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8" name="Shape 758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759" name="Shape 759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760" name="Shape 760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761" name="Shape 761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762" name="Shape 762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763" name="Shape 763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764" name="Shape 764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765" name="Shape 765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766" name="Shape 766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767" name="Shape 767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768" name="Shape 768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769" name="Shape 769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70" name="Shape 770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71" name="Shape 771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72" name="Shape 772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73" name="Shape 773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774" name="Shape 774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775" name="Shape 775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777" name="Shape 777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778" name="Shape 778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783" name="Shape 783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784" name="Shape 784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787" name="Shape 787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788" name="Shape 788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0" name="Shape 790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1" name="Shape 791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5" name="Shape 795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6" name="Shape 796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7" name="Shape 797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8" name="Shape 798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9" name="Shape 799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0" name="Shape 800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1" name="Shape 801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2" name="Shape 802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06" name="Shape 8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07" name="Shape 807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8" name="Shape 808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9" name="Shape 809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0" name="Shape 810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1" name="Shape 811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12" name="Shape 812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13" name="Shape 813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14" name="Shape 814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15" name="Shape 815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16" name="Shape 816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817" name="Shape 817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818" name="Shape 818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Paris</a:t>
            </a:r>
          </a:p>
        </p:txBody>
      </p:sp>
      <p:sp>
        <p:nvSpPr>
          <p:cNvPr id="819" name="Shape 819"/>
          <p:cNvSpPr txBox="1"/>
          <p:nvPr/>
        </p:nvSpPr>
        <p:spPr>
          <a:xfrm>
            <a:off y="6096000" x="53340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New York</a:t>
            </a:r>
          </a:p>
        </p:txBody>
      </p:sp>
      <p:sp>
        <p:nvSpPr>
          <p:cNvPr id="820" name="Shape 820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London</a:t>
            </a:r>
          </a:p>
        </p:txBody>
      </p:sp>
      <p:sp>
        <p:nvSpPr>
          <p:cNvPr id="821" name="Shape 821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Washington</a:t>
            </a:r>
          </a:p>
        </p:txBody>
      </p:sp>
      <p:sp>
        <p:nvSpPr>
          <p:cNvPr id="822" name="Shape 822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3" name="Shape 823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4" name="Shape 824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5" name="Shape 825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826" name="Shape 826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7" name="Shape 827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828" name="Shape 828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829" name="Shape 829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830" name="Shape 830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831" name="Shape 831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832" name="Shape 832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833" name="Shape 833"/>
          <p:cNvSpPr/>
          <p:nvPr/>
        </p:nvSpPr>
        <p:spPr>
          <a:xfrm>
            <a:off y="3135311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4" name="Shape 834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835" name="Shape 835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836" name="Shape 836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837" name="Shape 837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838" name="Shape 838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839" name="Shape 839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841" name="Shape 841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842" name="Shape 842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843" name="Shape 843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844" name="Shape 844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845" name="Shape 845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846" name="Shape 846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847" name="Shape 847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848" name="Shape 848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849" name="Shape 849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850" name="Shape 850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851" name="Shape 851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852" name="Shape 852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853" name="Shape 853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854" name="Shape 854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855" name="Shape 855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856" name="Shape 856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857" name="Shape 857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858" name="Shape 858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9" name="Shape 859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0" name="Shape 860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1" name="Shape 861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3" name="Shape 863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4" name="Shape 864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5" name="Shape 865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7" name="Shape 867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8" name="Shape 868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9" name="Shape 869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0" name="Shape 870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1" name="Shape 871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2" name="Shape 872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3" name="Shape 87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Shape 874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Shape 875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" name="Shape 876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7" name="Shape 877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8" name="Shape 878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9" name="Shape 879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0" name="Shape 880"/>
          <p:cNvSpPr txBox="1"/>
          <p:nvPr/>
        </p:nvSpPr>
        <p:spPr>
          <a:xfrm>
            <a:off y="2836846" x="82500"/>
            <a:ext cy="914400" cx="38799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2000" lang="fr-FR">
                <a:solidFill>
                  <a:srgbClr val="EFEFE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museums are all located in ..</a:t>
            </a:r>
          </a:p>
        </p:txBody>
      </p:sp>
      <p:sp>
        <p:nvSpPr>
          <p:cNvPr id="881" name="Shape 881"/>
          <p:cNvSpPr/>
          <p:nvPr/>
        </p:nvSpPr>
        <p:spPr>
          <a:xfrm>
            <a:off y="5867412" x="2286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C: New York</a:t>
            </a:r>
          </a:p>
        </p:txBody>
      </p:sp>
      <p:pic>
        <p:nvPicPr>
          <p:cNvPr id="882" name="Shape 88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17200" x="-19550"/>
            <a:ext cy="2368800" cx="177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Shape 883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65001" x="1759449"/>
            <a:ext cy="1582799" cx="199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Shape 884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65001" x="3808625"/>
            <a:ext cy="1689900" cx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Shape 885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2111800" x="4038600"/>
            <a:ext cy="1689900" cx="23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Shape 886"/>
          <p:cNvSpPr txBox="1"/>
          <p:nvPr/>
        </p:nvSpPr>
        <p:spPr>
          <a:xfrm>
            <a:off y="1676400" x="1759450"/>
            <a:ext cy="930899" cx="5327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1800" lang="fr-FR">
                <a:solidFill>
                  <a:srgbClr val="CCCCCC"/>
                </a:solidFill>
              </a:rPr>
              <a:t>Guggenheim           The Whitney Museum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90" name="Shape 8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1" name="Shape 891"/>
          <p:cNvSpPr txBox="1"/>
          <p:nvPr/>
        </p:nvSpPr>
        <p:spPr>
          <a:xfrm>
            <a:off y="361950" x="752475"/>
            <a:ext cy="1006474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60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</p:txBody>
      </p:sp>
      <p:sp>
        <p:nvSpPr>
          <p:cNvPr id="892" name="Shape 892"/>
          <p:cNvSpPr txBox="1"/>
          <p:nvPr/>
        </p:nvSpPr>
        <p:spPr>
          <a:xfrm>
            <a:off y="2352675" x="755650"/>
            <a:ext cy="1098550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6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You’ve Reached</a:t>
            </a:r>
          </a:p>
        </p:txBody>
      </p:sp>
      <p:pic>
        <p:nvPicPr>
          <p:cNvPr id="893" name="Shape 8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53200" x="8839200"/>
            <a:ext cy="304799" cx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Shape 894"/>
          <p:cNvSpPr txBox="1"/>
          <p:nvPr/>
        </p:nvSpPr>
        <p:spPr>
          <a:xfrm>
            <a:off y="3511550" x="2346325"/>
            <a:ext cy="1098550" cx="4243386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6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the $1,000</a:t>
            </a:r>
          </a:p>
        </p:txBody>
      </p:sp>
      <p:sp>
        <p:nvSpPr>
          <p:cNvPr id="895" name="Shape 895"/>
          <p:cNvSpPr txBox="1"/>
          <p:nvPr/>
        </p:nvSpPr>
        <p:spPr>
          <a:xfrm>
            <a:off y="4699000" x="2389186"/>
            <a:ext cy="1098550" cx="43338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6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Milestone!</a:t>
            </a:r>
          </a:p>
        </p:txBody>
      </p:sp>
      <p:sp>
        <p:nvSpPr>
          <p:cNvPr id="896" name="Shape 896"/>
          <p:cNvSpPr txBox="1"/>
          <p:nvPr/>
        </p:nvSpPr>
        <p:spPr>
          <a:xfrm>
            <a:off y="387350" x="776287"/>
            <a:ext cy="1006474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strike="noStrike" u="none" b="1" cap="none" baseline="0" sz="6000" lang="fr-FR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</p:txBody>
      </p:sp>
      <p:sp>
        <p:nvSpPr>
          <p:cNvPr id="897" name="Shape 897"/>
          <p:cNvSpPr txBox="1"/>
          <p:nvPr/>
        </p:nvSpPr>
        <p:spPr>
          <a:xfrm>
            <a:off y="431800" x="842962"/>
            <a:ext cy="1006474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0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01" name="Shape 9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2" name="Shape 902"/>
          <p:cNvSpPr txBox="1"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3" name="Shape 903"/>
          <p:cNvSpPr txBox="1"/>
          <p:nvPr/>
        </p:nvSpPr>
        <p:spPr>
          <a:xfrm>
            <a:off y="3967162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4" name="Shape 904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905" name="Shape 905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906" name="Shape 906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907" name="Shape 907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908" name="Shape 908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909" name="Shape 909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10" name="Shape 910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911" name="Shape 911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912" name="Shape 912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913" name="Shape 913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914" name="Shape 914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915" name="Shape 915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916" name="Shape 916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917" name="Shape 917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18" name="Shape 918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919" name="Shape 919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920" name="Shape 920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921" name="Shape 921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922" name="Shape 922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923" name="Shape 923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924" name="Shape 924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925" name="Shape 925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926" name="Shape 926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927" name="Shape 927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928" name="Shape 928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929" name="Shape 929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930" name="Shape 930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931" name="Shape 931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932" name="Shape 932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933" name="Shape 933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934" name="Shape 934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5" name="Shape 935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6" name="Shape 936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7" name="Shape 937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8" name="Shape 938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9" name="Shape 939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0" name="Shape 940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1" name="Shape 941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2" name="Shape 942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3" name="Shape 943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4" name="Shape 944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5" name="Shape 945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6" name="Shape 946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7" name="Shape 947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8" name="Shape 948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49" name="Shape 949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53200" x="8832850"/>
            <a:ext cy="304799" cx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53" name="Shape 9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4" name="Shape 954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5" name="Shape 955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6" name="Shape 956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7" name="Shape 957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8" name="Shape 958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59" name="Shape 959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960" name="Shape 960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961" name="Shape 961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962" name="Shape 962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963" name="Shape 963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964" name="Shape 964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965" name="Shape 965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Jazz</a:t>
            </a:r>
          </a:p>
        </p:txBody>
      </p:sp>
      <p:sp>
        <p:nvSpPr>
          <p:cNvPr id="966" name="Shape 966"/>
          <p:cNvSpPr txBox="1"/>
          <p:nvPr/>
        </p:nvSpPr>
        <p:spPr>
          <a:xfrm>
            <a:off y="6096000" x="533400"/>
            <a:ext cy="457200" cx="37263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Rock’n’roll</a:t>
            </a:r>
          </a:p>
        </p:txBody>
      </p:sp>
      <p:sp>
        <p:nvSpPr>
          <p:cNvPr id="967" name="Shape 967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hip hop music</a:t>
            </a:r>
          </a:p>
        </p:txBody>
      </p:sp>
      <p:sp>
        <p:nvSpPr>
          <p:cNvPr id="968" name="Shape 968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hard rock</a:t>
            </a:r>
          </a:p>
        </p:txBody>
      </p:sp>
      <p:sp>
        <p:nvSpPr>
          <p:cNvPr id="969" name="Shape 969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0" name="Shape 970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1" name="Shape 971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2" name="Shape 972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973" name="Shape 973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4" name="Shape 974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975" name="Shape 975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976" name="Shape 976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977" name="Shape 977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978" name="Shape 978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979" name="Shape 979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980" name="Shape 980"/>
          <p:cNvSpPr/>
          <p:nvPr/>
        </p:nvSpPr>
        <p:spPr>
          <a:xfrm>
            <a:off y="2838450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1" name="Shape 981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982" name="Shape 982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983" name="Shape 983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984" name="Shape 984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985" name="Shape 985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986" name="Shape 986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987" name="Shape 987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988" name="Shape 988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989" name="Shape 989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990" name="Shape 990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991" name="Shape 991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992" name="Shape 992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993" name="Shape 993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994" name="Shape 994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995" name="Shape 995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996" name="Shape 996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997" name="Shape 997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998" name="Shape 998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999" name="Shape 999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000" name="Shape 1000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001" name="Shape 1001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002" name="Shape 1002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003" name="Shape 1003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004" name="Shape 1004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005" name="Shape 1005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6" name="Shape 1006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7" name="Shape 1007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8" name="Shape 1008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9" name="Shape 1009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0" name="Shape 1010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1" name="Shape 1011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2" name="Shape 1012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3" name="Shape 1013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4" name="Shape 1014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5" name="Shape 1015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6" name="Shape 1016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7" name="Shape 1017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8" name="Shape 1018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9" name="Shape 1019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0" name="Shape 102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1" name="Shape 1021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Shape 1022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Shape 1023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4" name="Shape 1024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5" name="Shape 1025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6" name="Shape 1026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7" name="Shape 1027"/>
          <p:cNvSpPr txBox="1"/>
          <p:nvPr/>
        </p:nvSpPr>
        <p:spPr>
          <a:xfrm>
            <a:off y="526475" x="228600"/>
            <a:ext cy="2064299" cx="5867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3000" lang="fr-FR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what kind of music are the following names associated: Miles Davis, Ella Fitsgerald and Duke Ellington.</a:t>
            </a:r>
          </a:p>
        </p:txBody>
      </p:sp>
      <p:sp>
        <p:nvSpPr>
          <p:cNvPr id="1028" name="Shape 1028"/>
          <p:cNvSpPr/>
          <p:nvPr/>
        </p:nvSpPr>
        <p:spPr>
          <a:xfrm>
            <a:off y="4800612" x="2286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A:  Jazz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2" name="Shape 10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1033" name="Shape 103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946398" x="3693382"/>
            <a:ext cy="2361899" cx="236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Shape 103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946398" x="502974"/>
            <a:ext cy="2581499" cx="25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Shape 103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946398" x="6517346"/>
            <a:ext cy="2584200" cx="21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Shape 1036"/>
          <p:cNvSpPr txBox="1"/>
          <p:nvPr/>
        </p:nvSpPr>
        <p:spPr>
          <a:xfrm>
            <a:off y="850516" x="646358"/>
            <a:ext cy="400199" cx="8303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000" i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37" name="Shape 1037"/>
          <p:cNvSpPr txBox="1"/>
          <p:nvPr/>
        </p:nvSpPr>
        <p:spPr>
          <a:xfrm>
            <a:off y="3742273" x="502974"/>
            <a:ext cy="369299" cx="21818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Ella FITZGERALD </a:t>
            </a:r>
          </a:p>
        </p:txBody>
      </p:sp>
      <p:sp>
        <p:nvSpPr>
          <p:cNvPr id="1038" name="Shape 1038"/>
          <p:cNvSpPr txBox="1"/>
          <p:nvPr/>
        </p:nvSpPr>
        <p:spPr>
          <a:xfrm>
            <a:off y="3577066" x="4161646"/>
            <a:ext cy="369299" cx="1823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MILES DAVIS </a:t>
            </a:r>
          </a:p>
        </p:txBody>
      </p:sp>
      <p:sp>
        <p:nvSpPr>
          <p:cNvPr id="1039" name="Shape 1039"/>
          <p:cNvSpPr txBox="1"/>
          <p:nvPr/>
        </p:nvSpPr>
        <p:spPr>
          <a:xfrm>
            <a:off y="3577066" x="6517346"/>
            <a:ext cy="369299" cx="2308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fr-FR" i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DUKE ELLINGTON </a:t>
            </a:r>
          </a:p>
        </p:txBody>
      </p:sp>
      <p:sp>
        <p:nvSpPr>
          <p:cNvPr id="1040" name="Shape 1040"/>
          <p:cNvSpPr txBox="1"/>
          <p:nvPr/>
        </p:nvSpPr>
        <p:spPr>
          <a:xfrm>
            <a:off y="1735053" x="2684881"/>
            <a:ext cy="1323300" cx="1845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000" i="0">
              <a:solidFill>
                <a:srgbClr val="8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1" name="Shape 1041"/>
          <p:cNvSpPr txBox="1"/>
          <p:nvPr/>
        </p:nvSpPr>
        <p:spPr>
          <a:xfrm>
            <a:off y="2154641" x="1079650"/>
            <a:ext cy="400199" cx="3831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None/>
            </a:pPr>
            <a:r>
              <a:t/>
            </a:r>
            <a:endParaRPr strike="noStrike" u="none" b="1" cap="none" baseline="0" sz="2000" i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Shape 1042"/>
          <p:cNvSpPr txBox="1"/>
          <p:nvPr/>
        </p:nvSpPr>
        <p:spPr>
          <a:xfrm>
            <a:off y="920150" x="3255800"/>
            <a:ext cy="1634700" cx="2308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9600" lang="fr-FR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JAZZ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46" name="Shape 10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7" name="Shape 1047"/>
          <p:cNvSpPr txBox="1"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8" name="Shape 1048"/>
          <p:cNvSpPr txBox="1"/>
          <p:nvPr/>
        </p:nvSpPr>
        <p:spPr>
          <a:xfrm>
            <a:off y="3652837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9" name="Shape 1049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050" name="Shape 1050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051" name="Shape 1051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052" name="Shape 1052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053" name="Shape 1053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054" name="Shape 1054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055" name="Shape 1055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056" name="Shape 1056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057" name="Shape 1057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058" name="Shape 1058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059" name="Shape 1059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060" name="Shape 1060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061" name="Shape 1061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062" name="Shape 1062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063" name="Shape 1063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064" name="Shape 1064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065" name="Shape 1065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066" name="Shape 1066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067" name="Shape 1067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068" name="Shape 1068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069" name="Shape 1069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070" name="Shape 1070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071" name="Shape 1071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072" name="Shape 1072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073" name="Shape 1073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074" name="Shape 1074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075" name="Shape 1075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076" name="Shape 1076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077" name="Shape 1077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078" name="Shape 1078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079" name="Shape 1079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1" name="Shape 1081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2" name="Shape 1082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3" name="Shape 1083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4" name="Shape 1084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5" name="Shape 1085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6" name="Shape 1086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7" name="Shape 1087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8" name="Shape 1088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9" name="Shape 1089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0" name="Shape 1090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1" name="Shape 1091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2" name="Shape 1092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97" name="Shape 10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8" name="Shape 1098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9" name="Shape 1099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0" name="Shape 1100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1" name="Shape 1101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2" name="Shape 1102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03" name="Shape 1103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04" name="Shape 1104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05" name="Shape 1105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06" name="Shape 1106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07" name="Shape 1107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108" name="Shape 1108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109" name="Shape 1109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1" sz="2400" lang="fr-FR">
                <a:solidFill>
                  <a:srgbClr val="FFCC00"/>
                </a:solidFill>
              </a:rPr>
              <a:t>Shakespeare </a:t>
            </a:r>
          </a:p>
        </p:txBody>
      </p:sp>
      <p:sp>
        <p:nvSpPr>
          <p:cNvPr id="1110" name="Shape 1110"/>
          <p:cNvSpPr txBox="1"/>
          <p:nvPr/>
        </p:nvSpPr>
        <p:spPr>
          <a:xfrm>
            <a:off y="6089825" x="838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</a:t>
            </a:r>
            <a:r>
              <a:rPr b="1" sz="2400" lang="fr-FR">
                <a:solidFill>
                  <a:srgbClr val="FFCC00"/>
                </a:solidFill>
              </a:rPr>
              <a:t> Conan Doyle</a:t>
            </a:r>
          </a:p>
        </p:txBody>
      </p:sp>
      <p:sp>
        <p:nvSpPr>
          <p:cNvPr id="1111" name="Shape 1111"/>
          <p:cNvSpPr txBox="1"/>
          <p:nvPr/>
        </p:nvSpPr>
        <p:spPr>
          <a:xfrm>
            <a:off y="5067300" x="493395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b="1" sz="2400" lang="fr-FR">
                <a:solidFill>
                  <a:srgbClr val="FFCC00"/>
                </a:solidFill>
              </a:rPr>
              <a:t>Dickens </a:t>
            </a:r>
          </a:p>
        </p:txBody>
      </p:sp>
      <p:sp>
        <p:nvSpPr>
          <p:cNvPr id="1112" name="Shape 1112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Tolkien</a:t>
            </a:r>
          </a:p>
        </p:txBody>
      </p:sp>
      <p:sp>
        <p:nvSpPr>
          <p:cNvPr id="1113" name="Shape 1113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4" name="Shape 1114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5" name="Shape 1115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6" name="Shape 1116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117" name="Shape 1117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8" name="Shape 1118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119" name="Shape 1119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120" name="Shape 1120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121" name="Shape 1121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122" name="Shape 1122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123" name="Shape 1123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124" name="Shape 1124"/>
          <p:cNvSpPr/>
          <p:nvPr/>
        </p:nvSpPr>
        <p:spPr>
          <a:xfrm>
            <a:off y="2541586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5" name="Shape 1125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126" name="Shape 1126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127" name="Shape 1127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128" name="Shape 1128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129" name="Shape 1129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130" name="Shape 1130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131" name="Shape 1131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32" name="Shape 1132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133" name="Shape 1133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134" name="Shape 1134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135" name="Shape 1135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136" name="Shape 1136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137" name="Shape 1137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138" name="Shape 1138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139" name="Shape 1139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140" name="Shape 1140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141" name="Shape 1141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142" name="Shape 1142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143" name="Shape 1143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144" name="Shape 1144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145" name="Shape 1145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146" name="Shape 1146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147" name="Shape 1147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148" name="Shape 1148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149" name="Shape 1149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Shape 1151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2" name="Shape 1152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3" name="Shape 1153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4" name="Shape 1154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5" name="Shape 1155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6" name="Shape 1156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7" name="Shape 1157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8" name="Shape 1158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9" name="Shape 1159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0" name="Shape 1160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1" name="Shape 1161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2" name="Shape 1162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Shape 1163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64" name="Shape 116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Shape 1165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6" name="Shape 1166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7" name="Shape 1167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8" name="Shape 1168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9" name="Shape 1169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0" name="Shape 1170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1" name="Shape 1171"/>
          <p:cNvSpPr txBox="1"/>
          <p:nvPr/>
        </p:nvSpPr>
        <p:spPr>
          <a:xfrm>
            <a:off y="2673250" x="348772"/>
            <a:ext cy="1311299" cx="6052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3700" lang="fr-FR">
                <a:solidFill>
                  <a:schemeClr val="lt1"/>
                </a:solidFill>
              </a:rPr>
              <a:t>Who wrote these novels?</a:t>
            </a:r>
          </a:p>
        </p:txBody>
      </p:sp>
      <p:sp>
        <p:nvSpPr>
          <p:cNvPr id="1172" name="Shape 1172"/>
          <p:cNvSpPr/>
          <p:nvPr/>
        </p:nvSpPr>
        <p:spPr>
          <a:xfrm>
            <a:off y="4762512" x="46482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FFCC00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FF0000"/>
                </a:solidFill>
              </a:rPr>
              <a:t>B: Dickens</a:t>
            </a:r>
          </a:p>
        </p:txBody>
      </p:sp>
      <p:pic>
        <p:nvPicPr>
          <p:cNvPr id="1173" name="Shape 117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800" x="228600"/>
            <a:ext cy="2482200" cx="147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Shape 117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2699" x="1706400"/>
            <a:ext cy="2482200" cx="1477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Shape 1175"/>
          <p:cNvSpPr/>
          <p:nvPr/>
        </p:nvSpPr>
        <p:spPr>
          <a:xfrm rot="10800000" flipH="1">
            <a:off y="559875" x="1984650"/>
            <a:ext cy="136499" cx="10002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6" name="Shape 1176"/>
          <p:cNvSpPr/>
          <p:nvPr/>
        </p:nvSpPr>
        <p:spPr>
          <a:xfrm>
            <a:off y="320675" x="396450"/>
            <a:ext cy="136499" cx="11825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180" name="Shape 1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1" name="Shape 1181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2" name="Shape 1182"/>
          <p:cNvSpPr/>
          <p:nvPr/>
        </p:nvSpPr>
        <p:spPr>
          <a:xfrm>
            <a:off y="3338512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Shape 1183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184" name="Shape 1184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185" name="Shape 1185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186" name="Shape 1186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187" name="Shape 1187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188" name="Shape 1188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189" name="Shape 1189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190" name="Shape 1190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191" name="Shape 1191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192" name="Shape 1192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193" name="Shape 1193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194" name="Shape 1194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195" name="Shape 1195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196" name="Shape 1196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197" name="Shape 1197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198" name="Shape 1198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199" name="Shape 1199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200" name="Shape 1200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201" name="Shape 1201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202" name="Shape 1202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203" name="Shape 1203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204" name="Shape 1204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205" name="Shape 1205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206" name="Shape 1206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207" name="Shape 1207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208" name="Shape 1208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209" name="Shape 1209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210" name="Shape 1210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211" name="Shape 1211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212" name="Shape 1212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213" name="Shape 1213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4" name="Shape 1214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5" name="Shape 1215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6" name="Shape 1216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7" name="Shape 1217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8" name="Shape 1218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9" name="Shape 1219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0" name="Shape 1220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1" name="Shape 1221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2" name="Shape 1222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3" name="Shape 1223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4" name="Shape 1224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5" name="Shape 1225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6" name="Shape 1226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7" name="Shape 1227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grpSp>
        <p:nvGrpSpPr>
          <p:cNvPr id="147" name="Shape 147"/>
          <p:cNvGrpSpPr/>
          <p:nvPr/>
        </p:nvGrpSpPr>
        <p:grpSpPr>
          <a:xfrm>
            <a:off y="457200" x="9220200"/>
            <a:ext cy="5638799" cx="7239000"/>
            <a:chOff y="457200" x="0"/>
            <a:chExt cy="5638799" cx="7239000"/>
          </a:xfrm>
        </p:grpSpPr>
        <p:sp>
          <p:nvSpPr>
            <p:cNvPr id="148" name="Shape 148"/>
            <p:cNvSpPr/>
            <p:nvPr/>
          </p:nvSpPr>
          <p:spPr>
            <a:xfrm>
              <a:off y="457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y="1371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0" name="Shape 150"/>
            <p:cNvSpPr txBox="1"/>
            <p:nvPr/>
          </p:nvSpPr>
          <p:spPr>
            <a:xfrm>
              <a:off y="2286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1" name="Shape 151"/>
            <p:cNvSpPr txBox="1"/>
            <p:nvPr/>
          </p:nvSpPr>
          <p:spPr>
            <a:xfrm>
              <a:off y="3200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y="4114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3" name="Shape 153"/>
            <p:cNvSpPr txBox="1"/>
            <p:nvPr/>
          </p:nvSpPr>
          <p:spPr>
            <a:xfrm>
              <a:off y="5029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4" name="Shape 154"/>
            <p:cNvSpPr txBox="1"/>
            <p:nvPr/>
          </p:nvSpPr>
          <p:spPr>
            <a:xfrm>
              <a:off y="5943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55" name="Shape 155"/>
          <p:cNvGrpSpPr/>
          <p:nvPr/>
        </p:nvGrpSpPr>
        <p:grpSpPr>
          <a:xfrm rot="5400000">
            <a:off y="7734300" x="266699"/>
            <a:ext cy="5638799" cx="7239000"/>
            <a:chOff y="762000" x="0"/>
            <a:chExt cy="5638799" cx="7239000"/>
          </a:xfrm>
        </p:grpSpPr>
        <p:sp>
          <p:nvSpPr>
            <p:cNvPr id="156" name="Shape 156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1" name="Shape 161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y="152400" x="-7239000"/>
            <a:ext cy="6553199" cx="7239000"/>
            <a:chOff y="152400" x="0"/>
            <a:chExt cy="6553199" cx="7239000"/>
          </a:xfrm>
        </p:grpSpPr>
        <p:sp>
          <p:nvSpPr>
            <p:cNvPr id="164" name="Shape 164"/>
            <p:cNvSpPr/>
            <p:nvPr/>
          </p:nvSpPr>
          <p:spPr>
            <a:xfrm>
              <a:off y="152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5" name="Shape 165"/>
            <p:cNvSpPr txBox="1"/>
            <p:nvPr/>
          </p:nvSpPr>
          <p:spPr>
            <a:xfrm>
              <a:off y="1066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y="1981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7" name="Shape 167"/>
            <p:cNvSpPr txBox="1"/>
            <p:nvPr/>
          </p:nvSpPr>
          <p:spPr>
            <a:xfrm>
              <a:off y="2895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y="3810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y="4724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y="5638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y="6553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72" name="Shape 172"/>
          <p:cNvGrpSpPr/>
          <p:nvPr/>
        </p:nvGrpSpPr>
        <p:grpSpPr>
          <a:xfrm rot="5400000">
            <a:off y="-6438899" x="2552699"/>
            <a:ext cy="5638799" cx="7239000"/>
            <a:chOff y="762000" x="0"/>
            <a:chExt cy="5638799" cx="7239000"/>
          </a:xfrm>
        </p:grpSpPr>
        <p:sp>
          <p:nvSpPr>
            <p:cNvPr id="173" name="Shape 173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5" name="Shape 175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0" name="Shape 180"/>
          <p:cNvGrpSpPr/>
          <p:nvPr/>
        </p:nvGrpSpPr>
        <p:grpSpPr>
          <a:xfrm>
            <a:off y="152400" x="-7239000"/>
            <a:ext cy="6553199" cx="7239000"/>
            <a:chOff y="152400" x="0"/>
            <a:chExt cy="6553199" cx="7239000"/>
          </a:xfrm>
        </p:grpSpPr>
        <p:sp>
          <p:nvSpPr>
            <p:cNvPr id="181" name="Shape 181"/>
            <p:cNvSpPr/>
            <p:nvPr/>
          </p:nvSpPr>
          <p:spPr>
            <a:xfrm>
              <a:off y="152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y="1066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y="1981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y="2895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y="3810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y="4724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y="5638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y="6553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89" name="Shape 189"/>
          <p:cNvGrpSpPr/>
          <p:nvPr/>
        </p:nvGrpSpPr>
        <p:grpSpPr>
          <a:xfrm rot="5400000">
            <a:off y="7734300" x="266699"/>
            <a:ext cy="5638799" cx="7239000"/>
            <a:chOff y="762000" x="0"/>
            <a:chExt cy="5638799" cx="7239000"/>
          </a:xfrm>
        </p:grpSpPr>
        <p:sp>
          <p:nvSpPr>
            <p:cNvPr id="190" name="Shape 190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y="457200" x="9220200"/>
            <a:ext cy="5638799" cx="7239000"/>
            <a:chOff y="457200" x="0"/>
            <a:chExt cy="5638799" cx="7239000"/>
          </a:xfrm>
        </p:grpSpPr>
        <p:sp>
          <p:nvSpPr>
            <p:cNvPr id="198" name="Shape 198"/>
            <p:cNvSpPr/>
            <p:nvPr/>
          </p:nvSpPr>
          <p:spPr>
            <a:xfrm>
              <a:off y="457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y="1371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y="2286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y="3200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y="4114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3" name="Shape 203"/>
            <p:cNvSpPr txBox="1"/>
            <p:nvPr/>
          </p:nvSpPr>
          <p:spPr>
            <a:xfrm>
              <a:off y="5029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y="5943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05" name="Shape 205"/>
          <p:cNvGrpSpPr/>
          <p:nvPr/>
        </p:nvGrpSpPr>
        <p:grpSpPr>
          <a:xfrm rot="5400000">
            <a:off y="-6438899" x="2552699"/>
            <a:ext cy="5638799" cx="7239000"/>
            <a:chOff y="762000" x="0"/>
            <a:chExt cy="5638799" cx="7239000"/>
          </a:xfrm>
        </p:grpSpPr>
        <p:sp>
          <p:nvSpPr>
            <p:cNvPr id="206" name="Shape 206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Shape 207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231" name="Shape 12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2" name="Shape 1232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3" name="Shape 1233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4" name="Shape 1234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5" name="Shape 1235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6" name="Shape 1236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37" name="Shape 1237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38" name="Shape 1238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39" name="Shape 1239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40" name="Shape 1240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41" name="Shape 1241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242" name="Shape 1242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243" name="Shape 1243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1" sz="2400" lang="fr-FR">
                <a:solidFill>
                  <a:srgbClr val="FFCC00"/>
                </a:solidFill>
              </a:rPr>
              <a:t> Gershwin</a:t>
            </a:r>
          </a:p>
        </p:txBody>
      </p:sp>
      <p:sp>
        <p:nvSpPr>
          <p:cNvPr id="1244" name="Shape 1244"/>
          <p:cNvSpPr txBox="1"/>
          <p:nvPr/>
        </p:nvSpPr>
        <p:spPr>
          <a:xfrm>
            <a:off y="6096000" x="53340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Brahms</a:t>
            </a:r>
          </a:p>
        </p:txBody>
      </p:sp>
      <p:sp>
        <p:nvSpPr>
          <p:cNvPr id="1245" name="Shape 1245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Purcell</a:t>
            </a:r>
          </a:p>
        </p:txBody>
      </p:sp>
      <p:sp>
        <p:nvSpPr>
          <p:cNvPr id="1246" name="Shape 1246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Beethoven</a:t>
            </a:r>
          </a:p>
        </p:txBody>
      </p:sp>
      <p:sp>
        <p:nvSpPr>
          <p:cNvPr id="1247" name="Shape 1247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8" name="Shape 1248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9" name="Shape 1249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0" name="Shape 1250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251" name="Shape 1251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2" name="Shape 1252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253" name="Shape 1253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254" name="Shape 1254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255" name="Shape 1255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256" name="Shape 1256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257" name="Shape 1257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258" name="Shape 1258"/>
          <p:cNvSpPr/>
          <p:nvPr/>
        </p:nvSpPr>
        <p:spPr>
          <a:xfrm>
            <a:off y="2209800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9" name="Shape 1259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260" name="Shape 1260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261" name="Shape 1261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262" name="Shape 1262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263" name="Shape 1263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264" name="Shape 1264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265" name="Shape 1265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266" name="Shape 1266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267" name="Shape 1267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268" name="Shape 1268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269" name="Shape 1269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270" name="Shape 1270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271" name="Shape 1271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272" name="Shape 1272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273" name="Shape 1273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274" name="Shape 1274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275" name="Shape 1275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276" name="Shape 1276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277" name="Shape 1277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278" name="Shape 1278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279" name="Shape 1279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280" name="Shape 1280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281" name="Shape 1281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282" name="Shape 1282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283" name="Shape 1283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4" name="Shape 1284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5" name="Shape 1285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6" name="Shape 1286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7" name="Shape 1287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8" name="Shape 1288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9" name="Shape 1289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0" name="Shape 1290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1" name="Shape 1291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2" name="Shape 1292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3" name="Shape 1293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4" name="Shape 1294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5" name="Shape 1295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6" name="Shape 1296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7" name="Shape 1297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98" name="Shape 129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9" name="Shape 1299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0" name="Shape 1300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1" name="Shape 1301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2" name="Shape 1302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3" name="Shape 1303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4" name="Shape 1304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5" name="Shape 1305"/>
          <p:cNvSpPr txBox="1"/>
          <p:nvPr/>
        </p:nvSpPr>
        <p:spPr>
          <a:xfrm>
            <a:off y="1203325" x="685800"/>
            <a:ext cy="1311299" cx="5943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4000" lang="fr-FR">
                <a:solidFill>
                  <a:schemeClr val="lt1"/>
                </a:solidFill>
              </a:rPr>
              <a:t>Hymn to joy was composed by ...</a:t>
            </a:r>
          </a:p>
        </p:txBody>
      </p:sp>
      <p:sp>
        <p:nvSpPr>
          <p:cNvPr id="1306" name="Shape 1306"/>
          <p:cNvSpPr/>
          <p:nvPr/>
        </p:nvSpPr>
        <p:spPr>
          <a:xfrm>
            <a:off y="5881712" x="4695825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D:  Beethoven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10" name="Shape 13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11" name="Shape 1311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2" name="Shape 1312"/>
          <p:cNvSpPr/>
          <p:nvPr/>
        </p:nvSpPr>
        <p:spPr>
          <a:xfrm>
            <a:off y="3059111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3" name="Shape 1313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314" name="Shape 1314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315" name="Shape 1315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316" name="Shape 1316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317" name="Shape 1317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318" name="Shape 1318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319" name="Shape 1319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320" name="Shape 1320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321" name="Shape 1321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322" name="Shape 1322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323" name="Shape 1323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324" name="Shape 1324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325" name="Shape 1325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326" name="Shape 1326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327" name="Shape 1327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328" name="Shape 1328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329" name="Shape 1329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330" name="Shape 1330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331" name="Shape 1331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332" name="Shape 1332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333" name="Shape 1333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334" name="Shape 1334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335" name="Shape 1335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336" name="Shape 1336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337" name="Shape 1337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338" name="Shape 1338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339" name="Shape 1339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340" name="Shape 1340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341" name="Shape 1341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342" name="Shape 1342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343" name="Shape 1343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4" name="Shape 1344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5" name="Shape 1345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6" name="Shape 1346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7" name="Shape 1347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8" name="Shape 1348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9" name="Shape 1349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0" name="Shape 1350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1" name="Shape 1351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2" name="Shape 1352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3" name="Shape 1353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4" name="Shape 1354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5" name="Shape 1355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6" name="Shape 1356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7" name="Shape 1357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61" name="Shape 13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2" name="Shape 1362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3" name="Shape 1363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4" name="Shape 1364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5" name="Shape 1365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6" name="Shape 1366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367" name="Shape 1367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68" name="Shape 1368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69" name="Shape 1369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70" name="Shape 1370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71" name="Shape 1371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372" name="Shape 1372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373" name="Shape 1373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  <a:r>
              <a:rPr b="1" sz="2400" lang="fr-FR">
                <a:solidFill>
                  <a:srgbClr val="FFCC00"/>
                </a:solidFill>
              </a:rPr>
              <a:t>Boticelli </a:t>
            </a:r>
          </a:p>
        </p:txBody>
      </p:sp>
      <p:sp>
        <p:nvSpPr>
          <p:cNvPr id="1374" name="Shape 1374"/>
          <p:cNvSpPr txBox="1"/>
          <p:nvPr/>
        </p:nvSpPr>
        <p:spPr>
          <a:xfrm>
            <a:off y="6096000" x="53340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Turner</a:t>
            </a:r>
          </a:p>
        </p:txBody>
      </p:sp>
      <p:sp>
        <p:nvSpPr>
          <p:cNvPr id="1375" name="Shape 1375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Modigliani </a:t>
            </a:r>
          </a:p>
        </p:txBody>
      </p:sp>
      <p:sp>
        <p:nvSpPr>
          <p:cNvPr id="1376" name="Shape 1376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Claude </a:t>
            </a:r>
            <a:r>
              <a:rPr b="1" sz="2400" lang="fr-FR">
                <a:solidFill>
                  <a:srgbClr val="FFCC00"/>
                </a:solidFill>
              </a:rPr>
              <a:t>Monet</a:t>
            </a:r>
          </a:p>
        </p:txBody>
      </p:sp>
      <p:sp>
        <p:nvSpPr>
          <p:cNvPr id="1377" name="Shape 1377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8" name="Shape 1378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9" name="Shape 1379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0" name="Shape 1380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381" name="Shape 1381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2" name="Shape 1382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383" name="Shape 1383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384" name="Shape 1384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385" name="Shape 1385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386" name="Shape 1386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387" name="Shape 1387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388" name="Shape 1388"/>
          <p:cNvSpPr/>
          <p:nvPr/>
        </p:nvSpPr>
        <p:spPr>
          <a:xfrm>
            <a:off y="1912936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9" name="Shape 1389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390" name="Shape 1390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391" name="Shape 1391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392" name="Shape 1392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393" name="Shape 1393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394" name="Shape 1394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395" name="Shape 1395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396" name="Shape 1396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397" name="Shape 1397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398" name="Shape 1398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399" name="Shape 1399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400" name="Shape 1400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401" name="Shape 1401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402" name="Shape 1402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403" name="Shape 1403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404" name="Shape 1404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405" name="Shape 1405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406" name="Shape 1406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407" name="Shape 1407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408" name="Shape 1408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409" name="Shape 1409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410" name="Shape 1410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411" name="Shape 1411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412" name="Shape 1412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413" name="Shape 1413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4" name="Shape 1414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5" name="Shape 1415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6" name="Shape 1416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7" name="Shape 1417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8" name="Shape 1418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9" name="Shape 1419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0" name="Shape 1420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1" name="Shape 1421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2" name="Shape 1422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3" name="Shape 1423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4" name="Shape 1424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5" name="Shape 1425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6" name="Shape 1426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7" name="Shape 1427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8" name="Shape 1428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Shape 1429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0" name="Shape 1430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1" name="Shape 1431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2" name="Shape 1432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3" name="Shape 1433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4" name="Shape 1434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5" name="Shape 1435"/>
          <p:cNvSpPr txBox="1"/>
          <p:nvPr/>
        </p:nvSpPr>
        <p:spPr>
          <a:xfrm>
            <a:off y="2879700" x="1371603"/>
            <a:ext cy="13112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4000" lang="fr-FR">
                <a:solidFill>
                  <a:schemeClr val="lt1"/>
                </a:solidFill>
              </a:rPr>
              <a:t>Who painted it ?</a:t>
            </a:r>
          </a:p>
        </p:txBody>
      </p:sp>
      <p:sp>
        <p:nvSpPr>
          <p:cNvPr id="1436" name="Shape 1436"/>
          <p:cNvSpPr/>
          <p:nvPr/>
        </p:nvSpPr>
        <p:spPr>
          <a:xfrm>
            <a:off y="5807074" x="4695825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sz="1800" lang="fr-FR">
                <a:solidFill>
                  <a:srgbClr val="FF0000"/>
                </a:solidFill>
              </a:rPr>
              <a:t>D:  Claude Monet</a:t>
            </a:r>
          </a:p>
        </p:txBody>
      </p:sp>
      <p:pic>
        <p:nvPicPr>
          <p:cNvPr id="1437" name="Shape 1437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76200" x="69853"/>
            <a:ext cy="2666999" cx="16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Shape 1438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22197" x="0"/>
            <a:ext cy="2743199" cx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Shape 1439"/>
          <p:cNvSpPr txBox="1"/>
          <p:nvPr/>
        </p:nvSpPr>
        <p:spPr>
          <a:xfrm>
            <a:off y="239975" x="3832225"/>
            <a:ext cy="2045999" cx="2797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0"/>
              </a:spcBef>
              <a:buSzPct val="25000"/>
              <a:buNone/>
            </a:pPr>
            <a:r>
              <a:rPr strike="noStrike" u="none" b="1" cap="none" baseline="0" sz="1800" lang="fr-FR" i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painting gave birth to a 19th-century art movement called IMPRESSIONISM</a:t>
            </a:r>
            <a:r>
              <a:rPr strike="noStrike" u="none" b="1" cap="none" baseline="0" sz="1600" lang="fr-FR" i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43" name="Shape 144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44" name="Shape 1444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5" name="Shape 1445"/>
          <p:cNvSpPr/>
          <p:nvPr/>
        </p:nvSpPr>
        <p:spPr>
          <a:xfrm>
            <a:off y="2744786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6" name="Shape 1446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447" name="Shape 1447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448" name="Shape 1448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449" name="Shape 1449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450" name="Shape 1450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451" name="Shape 1451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452" name="Shape 1452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453" name="Shape 1453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454" name="Shape 1454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455" name="Shape 1455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456" name="Shape 1456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457" name="Shape 1457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458" name="Shape 1458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59" name="Shape 1459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60" name="Shape 1460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61" name="Shape 1461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462" name="Shape 1462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463" name="Shape 1463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464" name="Shape 1464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465" name="Shape 1465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466" name="Shape 1466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467" name="Shape 1467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468" name="Shape 1468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469" name="Shape 1469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470" name="Shape 1470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471" name="Shape 1471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472" name="Shape 1472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473" name="Shape 1473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474" name="Shape 1474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475" name="Shape 1475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476" name="Shape 1476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7" name="Shape 1477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8" name="Shape 1478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9" name="Shape 1479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0" name="Shape 1480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3" name="Shape 1483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4" name="Shape 1484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5" name="Shape 1485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6" name="Shape 1486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7" name="Shape 1487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8" name="Shape 1488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9" name="Shape 1489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0" name="Shape 1490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494" name="Shape 14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5" name="Shape 1495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6" name="Shape 1496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7" name="Shape 1497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8" name="Shape 1498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9" name="Shape 1499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00" name="Shape 1500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501" name="Shape 1501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502" name="Shape 1502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503" name="Shape 1503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504" name="Shape 1504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505" name="Shape 1505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06" name="Shape 1506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Pablo Picasso</a:t>
            </a:r>
          </a:p>
        </p:txBody>
      </p:sp>
      <p:sp>
        <p:nvSpPr>
          <p:cNvPr id="1507" name="Shape 1507"/>
          <p:cNvSpPr txBox="1"/>
          <p:nvPr/>
        </p:nvSpPr>
        <p:spPr>
          <a:xfrm>
            <a:off y="6096000" x="533400"/>
            <a:ext cy="457200" cx="3298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Marc Chagall</a:t>
            </a:r>
          </a:p>
        </p:txBody>
      </p:sp>
      <p:sp>
        <p:nvSpPr>
          <p:cNvPr id="1508" name="Shape 1508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Gustav Klimt</a:t>
            </a:r>
          </a:p>
        </p:txBody>
      </p:sp>
      <p:sp>
        <p:nvSpPr>
          <p:cNvPr id="1509" name="Shape 1509"/>
          <p:cNvSpPr txBox="1"/>
          <p:nvPr/>
        </p:nvSpPr>
        <p:spPr>
          <a:xfrm>
            <a:off y="6096000" x="4953000"/>
            <a:ext cy="457200" cx="403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Leonardo Da Vinci</a:t>
            </a:r>
          </a:p>
        </p:txBody>
      </p:sp>
      <p:sp>
        <p:nvSpPr>
          <p:cNvPr id="1510" name="Shape 1510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1" name="Shape 1511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2" name="Shape 1512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3" name="Shape 1513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514" name="Shape 1514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5" name="Shape 1515"/>
          <p:cNvSpPr/>
          <p:nvPr/>
        </p:nvSpPr>
        <p:spPr>
          <a:xfrm>
            <a:off y="1598612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6" name="Shape 1516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517" name="Shape 1517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518" name="Shape 1518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519" name="Shape 1519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520" name="Shape 1520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521" name="Shape 1521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522" name="Shape 1522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523" name="Shape 1523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524" name="Shape 1524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525" name="Shape 1525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526" name="Shape 1526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527" name="Shape 1527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528" name="Shape 1528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529" name="Shape 1529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30" name="Shape 1530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531" name="Shape 1531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532" name="Shape 1532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533" name="Shape 1533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534" name="Shape 1534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535" name="Shape 1535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536" name="Shape 1536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537" name="Shape 1537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538" name="Shape 1538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539" name="Shape 1539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540" name="Shape 1540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541" name="Shape 1541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542" name="Shape 1542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543" name="Shape 1543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544" name="Shape 1544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545" name="Shape 1545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546" name="Shape 1546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7" name="Shape 1547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8" name="Shape 1548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9" name="Shape 1549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0" name="Shape 1550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1" name="Shape 1551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2" name="Shape 1552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3" name="Shape 1553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4" name="Shape 1554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5" name="Shape 1555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6" name="Shape 1556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7" name="Shape 1557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8" name="Shape 1558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9" name="Shape 1559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0" name="Shape 1560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1" name="Shape 1561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Shape 1562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3" name="Shape 1563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4" name="Shape 1564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5" name="Shape 1565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6" name="Shape 1566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8" name="Shape 1568"/>
          <p:cNvSpPr txBox="1"/>
          <p:nvPr/>
        </p:nvSpPr>
        <p:spPr>
          <a:xfrm>
            <a:off y="3021012" x="727375"/>
            <a:ext cy="13112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sz="3700" lang="fr-FR">
                <a:solidFill>
                  <a:schemeClr val="lt1"/>
                </a:solidFill>
              </a:rPr>
              <a:t>It was painted by ...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569" name="Shape 1569"/>
          <p:cNvSpPr/>
          <p:nvPr/>
        </p:nvSpPr>
        <p:spPr>
          <a:xfrm>
            <a:off y="4838712" x="4564062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FFCC00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FF0000"/>
                </a:solidFill>
              </a:rPr>
              <a:t>B:  Gustav Klimt</a:t>
            </a:r>
          </a:p>
        </p:txBody>
      </p:sp>
      <p:pic>
        <p:nvPicPr>
          <p:cNvPr id="1570" name="Shape 1570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38099" x="152400"/>
            <a:ext cy="2937600" cx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74" name="Shape 15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75" name="Shape 1575"/>
          <p:cNvSpPr txBox="1"/>
          <p:nvPr/>
        </p:nvSpPr>
        <p:spPr>
          <a:xfrm>
            <a:off y="361950" x="752475"/>
            <a:ext cy="1006474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60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</p:txBody>
      </p:sp>
      <p:sp>
        <p:nvSpPr>
          <p:cNvPr id="1576" name="Shape 1576"/>
          <p:cNvSpPr txBox="1"/>
          <p:nvPr/>
        </p:nvSpPr>
        <p:spPr>
          <a:xfrm>
            <a:off y="2352675" x="755650"/>
            <a:ext cy="1098550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6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You’ve Reached</a:t>
            </a:r>
          </a:p>
        </p:txBody>
      </p:sp>
      <p:sp>
        <p:nvSpPr>
          <p:cNvPr id="1577" name="Shape 1577"/>
          <p:cNvSpPr txBox="1"/>
          <p:nvPr/>
        </p:nvSpPr>
        <p:spPr>
          <a:xfrm>
            <a:off y="3511550" x="2241550"/>
            <a:ext cy="1098550" cx="47101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6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the $32,000</a:t>
            </a:r>
          </a:p>
        </p:txBody>
      </p:sp>
      <p:sp>
        <p:nvSpPr>
          <p:cNvPr id="1578" name="Shape 1578"/>
          <p:cNvSpPr txBox="1"/>
          <p:nvPr/>
        </p:nvSpPr>
        <p:spPr>
          <a:xfrm>
            <a:off y="4699000" x="2389186"/>
            <a:ext cy="1098550" cx="433387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6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Milestone!</a:t>
            </a:r>
          </a:p>
        </p:txBody>
      </p:sp>
      <p:sp>
        <p:nvSpPr>
          <p:cNvPr id="1579" name="Shape 1579"/>
          <p:cNvSpPr txBox="1"/>
          <p:nvPr/>
        </p:nvSpPr>
        <p:spPr>
          <a:xfrm>
            <a:off y="387350" x="776287"/>
            <a:ext cy="1006474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strike="noStrike" u="none" b="1" cap="none" baseline="0" sz="6000" lang="fr-FR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</p:txBody>
      </p:sp>
      <p:sp>
        <p:nvSpPr>
          <p:cNvPr id="1580" name="Shape 1580"/>
          <p:cNvSpPr txBox="1"/>
          <p:nvPr/>
        </p:nvSpPr>
        <p:spPr>
          <a:xfrm>
            <a:off y="431800" x="842962"/>
            <a:ext cy="1006474" cx="785177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60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Congratulations!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584" name="Shape 15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85" name="Shape 1585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6" name="Shape 1586"/>
          <p:cNvSpPr/>
          <p:nvPr/>
        </p:nvSpPr>
        <p:spPr>
          <a:xfrm>
            <a:off y="2413000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7" name="Shape 1587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588" name="Shape 1588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589" name="Shape 1589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590" name="Shape 1590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591" name="Shape 1591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592" name="Shape 1592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593" name="Shape 1593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594" name="Shape 1594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595" name="Shape 1595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596" name="Shape 1596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597" name="Shape 1597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598" name="Shape 1598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599" name="Shape 1599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00" name="Shape 1600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601" name="Shape 1601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602" name="Shape 1602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603" name="Shape 1603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604" name="Shape 1604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605" name="Shape 1605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606" name="Shape 1606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607" name="Shape 1607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608" name="Shape 1608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609" name="Shape 1609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610" name="Shape 1610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611" name="Shape 1611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612" name="Shape 1612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613" name="Shape 1613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614" name="Shape 1614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615" name="Shape 1615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616" name="Shape 1616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617" name="Shape 1617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8" name="Shape 1618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9" name="Shape 1619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0" name="Shape 1620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1" name="Shape 1621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2" name="Shape 1622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3" name="Shape 1623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4" name="Shape 1624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5" name="Shape 1625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6" name="Shape 1626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7" name="Shape 1627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8" name="Shape 1628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9" name="Shape 1629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0" name="Shape 1630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1" name="Shape 1631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635" name="Shape 16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36" name="Shape 1636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7" name="Shape 1637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8" name="Shape 1638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9" name="Shape 1639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0" name="Shape 1640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41" name="Shape 1641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642" name="Shape 1642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643" name="Shape 1643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644" name="Shape 1644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645" name="Shape 1645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646" name="Shape 1646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647" name="Shape 1647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1" sz="2400" lang="fr-FR">
                <a:solidFill>
                  <a:srgbClr val="FFCC00"/>
                </a:solidFill>
              </a:rPr>
              <a:t>Figure composition</a:t>
            </a:r>
          </a:p>
        </p:txBody>
      </p:sp>
      <p:sp>
        <p:nvSpPr>
          <p:cNvPr id="1648" name="Shape 1648"/>
          <p:cNvSpPr txBox="1"/>
          <p:nvPr/>
        </p:nvSpPr>
        <p:spPr>
          <a:xfrm>
            <a:off y="6096000" x="53340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b="1" sz="2400" lang="fr-FR">
                <a:solidFill>
                  <a:srgbClr val="FFCC00"/>
                </a:solidFill>
              </a:rPr>
              <a:t>Seascape</a:t>
            </a:r>
          </a:p>
        </p:txBody>
      </p:sp>
      <p:sp>
        <p:nvSpPr>
          <p:cNvPr id="1649" name="Shape 1649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Landscape</a:t>
            </a:r>
          </a:p>
        </p:txBody>
      </p:sp>
      <p:sp>
        <p:nvSpPr>
          <p:cNvPr id="1650" name="Shape 1650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Portraits</a:t>
            </a:r>
          </a:p>
        </p:txBody>
      </p:sp>
      <p:sp>
        <p:nvSpPr>
          <p:cNvPr id="1651" name="Shape 1651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2" name="Shape 1652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3" name="Shape 1653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4" name="Shape 1654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655" name="Shape 1655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6" name="Shape 1656"/>
          <p:cNvSpPr/>
          <p:nvPr/>
        </p:nvSpPr>
        <p:spPr>
          <a:xfrm>
            <a:off y="1284287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7" name="Shape 1657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658" name="Shape 1658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659" name="Shape 1659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660" name="Shape 1660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661" name="Shape 1661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662" name="Shape 1662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663" name="Shape 1663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664" name="Shape 1664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665" name="Shape 1665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666" name="Shape 1666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667" name="Shape 1667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668" name="Shape 1668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669" name="Shape 1669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670" name="Shape 1670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671" name="Shape 1671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672" name="Shape 1672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673" name="Shape 1673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674" name="Shape 1674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675" name="Shape 1675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676" name="Shape 1676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677" name="Shape 1677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678" name="Shape 1678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679" name="Shape 1679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680" name="Shape 1680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681" name="Shape 1681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682" name="Shape 1682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683" name="Shape 1683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684" name="Shape 1684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685" name="Shape 1685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686" name="Shape 1686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687" name="Shape 1687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8" name="Shape 1688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9" name="Shape 1689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0" name="Shape 1690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1" name="Shape 1691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2" name="Shape 1692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3" name="Shape 1693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4" name="Shape 1694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5" name="Shape 1695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6" name="Shape 1696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7" name="Shape 1697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8" name="Shape 1698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9" name="Shape 1699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0" name="Shape 1700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1" name="Shape 1701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2" name="Shape 170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3" name="Shape 1703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4" name="Shape 1704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5" name="Shape 1705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6" name="Shape 1706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7" name="Shape 1707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8" name="Shape 1708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9" name="Shape 1709"/>
          <p:cNvSpPr txBox="1"/>
          <p:nvPr/>
        </p:nvSpPr>
        <p:spPr>
          <a:xfrm>
            <a:off y="2320925" x="713500"/>
            <a:ext cy="13112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D9D9D9"/>
                </a:solidFill>
              </a:rPr>
              <a:t>What was the most popular subject matter in Impressionism?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sz="2400">
              <a:solidFill>
                <a:srgbClr val="D9D9D9"/>
              </a:solidFill>
            </a:endParaRPr>
          </a:p>
        </p:txBody>
      </p:sp>
      <p:sp>
        <p:nvSpPr>
          <p:cNvPr id="1710" name="Shape 1710"/>
          <p:cNvSpPr/>
          <p:nvPr/>
        </p:nvSpPr>
        <p:spPr>
          <a:xfrm>
            <a:off y="5905512" x="32385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FFCC00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FF0000"/>
                </a:solidFill>
              </a:rPr>
              <a:t>C: Seascape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14" name="Shape 17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15" name="Shape 1715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6" name="Shape 1716"/>
          <p:cNvSpPr/>
          <p:nvPr/>
        </p:nvSpPr>
        <p:spPr>
          <a:xfrm>
            <a:off y="2135186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7" name="Shape 1717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718" name="Shape 1718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719" name="Shape 1719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720" name="Shape 1720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721" name="Shape 1721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722" name="Shape 1722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723" name="Shape 1723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724" name="Shape 1724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725" name="Shape 1725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726" name="Shape 1726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727" name="Shape 1727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728" name="Shape 1728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729" name="Shape 1729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730" name="Shape 1730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731" name="Shape 1731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32" name="Shape 1732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733" name="Shape 1733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734" name="Shape 1734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735" name="Shape 1735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736" name="Shape 1736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737" name="Shape 1737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738" name="Shape 1738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739" name="Shape 1739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740" name="Shape 1740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741" name="Shape 1741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742" name="Shape 1742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743" name="Shape 1743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744" name="Shape 1744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745" name="Shape 1745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746" name="Shape 1746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747" name="Shape 1747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8" name="Shape 1748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9" name="Shape 1749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0" name="Shape 1750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1" name="Shape 1751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2" name="Shape 1752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3" name="Shape 1753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4" name="Shape 1754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5" name="Shape 1755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6" name="Shape 1756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7" name="Shape 1757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8" name="Shape 1758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9" name="Shape 1759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0" name="Shape 1760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1" name="Shape 1761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765" name="Shape 17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66" name="Shape 1766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7" name="Shape 1767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8" name="Shape 1768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9" name="Shape 1769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0" name="Shape 1770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771" name="Shape 1771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772" name="Shape 1772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773" name="Shape 1773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774" name="Shape 1774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775" name="Shape 1775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776" name="Shape 1776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777" name="Shape 1777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Pablo Picasso</a:t>
            </a:r>
          </a:p>
        </p:txBody>
      </p:sp>
      <p:sp>
        <p:nvSpPr>
          <p:cNvPr id="1778" name="Shape 1778"/>
          <p:cNvSpPr txBox="1"/>
          <p:nvPr/>
        </p:nvSpPr>
        <p:spPr>
          <a:xfrm>
            <a:off y="6096000" x="533400"/>
            <a:ext cy="457200" cx="3505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Marc Chagall</a:t>
            </a:r>
          </a:p>
        </p:txBody>
      </p:sp>
      <p:sp>
        <p:nvSpPr>
          <p:cNvPr id="1779" name="Shape 1779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Henri Matisse</a:t>
            </a:r>
          </a:p>
        </p:txBody>
      </p:sp>
      <p:sp>
        <p:nvSpPr>
          <p:cNvPr id="1780" name="Shape 1780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Gustav Klimt</a:t>
            </a:r>
          </a:p>
        </p:txBody>
      </p:sp>
      <p:sp>
        <p:nvSpPr>
          <p:cNvPr id="1781" name="Shape 1781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2" name="Shape 1782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3" name="Shape 1783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4" name="Shape 1784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785" name="Shape 1785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6" name="Shape 1786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787" name="Shape 1787"/>
          <p:cNvSpPr/>
          <p:nvPr/>
        </p:nvSpPr>
        <p:spPr>
          <a:xfrm>
            <a:off y="1006475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8" name="Shape 1788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789" name="Shape 1789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790" name="Shape 1790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791" name="Shape 1791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792" name="Shape 1792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793" name="Shape 1793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794" name="Shape 1794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795" name="Shape 1795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796" name="Shape 1796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797" name="Shape 1797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798" name="Shape 1798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799" name="Shape 1799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00" name="Shape 1800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01" name="Shape 1801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02" name="Shape 1802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803" name="Shape 1803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804" name="Shape 1804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805" name="Shape 1805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806" name="Shape 1806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807" name="Shape 1807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808" name="Shape 1808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809" name="Shape 1809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810" name="Shape 1810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811" name="Shape 1811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812" name="Shape 1812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813" name="Shape 1813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814" name="Shape 1814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815" name="Shape 1815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816" name="Shape 1816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817" name="Shape 1817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8" name="Shape 1818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9" name="Shape 1819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0" name="Shape 1820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1" name="Shape 1821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2" name="Shape 1822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3" name="Shape 1823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4" name="Shape 1824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5" name="Shape 1825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6" name="Shape 1826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7" name="Shape 1827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8" name="Shape 1828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9" name="Shape 1829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0" name="Shape 1830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1" name="Shape 1831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32" name="Shape 1832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Shape 1833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4" name="Shape 1834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5" name="Shape 1835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6" name="Shape 1836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7" name="Shape 1837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8" name="Shape 1838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9" name="Shape 1839"/>
          <p:cNvSpPr txBox="1"/>
          <p:nvPr/>
        </p:nvSpPr>
        <p:spPr>
          <a:xfrm>
            <a:off y="2803525" x="713525"/>
            <a:ext cy="13112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4000" lang="fr-FR">
                <a:solidFill>
                  <a:schemeClr val="lt1"/>
                </a:solidFill>
              </a:rPr>
              <a:t>Who is the artist?</a:t>
            </a:r>
          </a:p>
        </p:txBody>
      </p:sp>
      <p:sp>
        <p:nvSpPr>
          <p:cNvPr id="1840" name="Shape 1840"/>
          <p:cNvSpPr/>
          <p:nvPr/>
        </p:nvSpPr>
        <p:spPr>
          <a:xfrm>
            <a:off y="4838712" x="4564062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FFCC00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FF0000"/>
                </a:solidFill>
              </a:rPr>
              <a:t>B: </a:t>
            </a:r>
            <a:r>
              <a:rPr b="1" sz="1800" lang="fr-FR">
                <a:solidFill>
                  <a:srgbClr val="FF0000"/>
                </a:solidFill>
              </a:rPr>
              <a:t>Henri </a:t>
            </a:r>
            <a:r>
              <a:rPr b="1" sz="2400" lang="fr-FR">
                <a:solidFill>
                  <a:srgbClr val="FF0000"/>
                </a:solidFill>
              </a:rPr>
              <a:t>Matisse</a:t>
            </a:r>
          </a:p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1" name="Shape 1841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5598" x="956499"/>
            <a:ext cy="2663699" cx="178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7" name="Shape 217"/>
          <p:cNvSpPr txBox="1"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y="5486400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Shape 219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249" name="Shape 249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3" name="Shape 253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45" name="Shape 18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46" name="Shape 1846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7" name="Shape 1847"/>
          <p:cNvSpPr/>
          <p:nvPr/>
        </p:nvSpPr>
        <p:spPr>
          <a:xfrm>
            <a:off y="1835150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8" name="Shape 1848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849" name="Shape 1849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850" name="Shape 1850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851" name="Shape 1851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852" name="Shape 1852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853" name="Shape 1853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854" name="Shape 1854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855" name="Shape 1855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856" name="Shape 1856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857" name="Shape 1857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858" name="Shape 1858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859" name="Shape 1859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860" name="Shape 1860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861" name="Shape 1861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862" name="Shape 1862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863" name="Shape 1863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864" name="Shape 1864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865" name="Shape 1865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866" name="Shape 1866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867" name="Shape 1867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868" name="Shape 1868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869" name="Shape 1869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870" name="Shape 1870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871" name="Shape 1871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872" name="Shape 1872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873" name="Shape 1873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874" name="Shape 1874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875" name="Shape 1875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876" name="Shape 1876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877" name="Shape 1877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878" name="Shape 1878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9" name="Shape 1879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0" name="Shape 1880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1" name="Shape 1881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2" name="Shape 1882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3" name="Shape 1883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4" name="Shape 1884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5" name="Shape 1885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6" name="Shape 1886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7" name="Shape 1887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8" name="Shape 1888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9" name="Shape 1889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0" name="Shape 1890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1" name="Shape 1891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2" name="Shape 1892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896" name="Shape 18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97" name="Shape 1897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8" name="Shape 1898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99" name="Shape 1899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0" name="Shape 1900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1" name="Shape 1901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902" name="Shape 1902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903" name="Shape 1903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904" name="Shape 1904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905" name="Shape 1905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906" name="Shape 1906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1907" name="Shape 1907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908" name="Shape 1908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Marc Chagall</a:t>
            </a:r>
          </a:p>
        </p:txBody>
      </p:sp>
      <p:sp>
        <p:nvSpPr>
          <p:cNvPr id="1909" name="Shape 1909"/>
          <p:cNvSpPr txBox="1"/>
          <p:nvPr/>
        </p:nvSpPr>
        <p:spPr>
          <a:xfrm>
            <a:off y="60960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Edward Hoper</a:t>
            </a:r>
          </a:p>
        </p:txBody>
      </p:sp>
      <p:sp>
        <p:nvSpPr>
          <p:cNvPr id="1910" name="Shape 1910"/>
          <p:cNvSpPr txBox="1"/>
          <p:nvPr/>
        </p:nvSpPr>
        <p:spPr>
          <a:xfrm>
            <a:off y="5029200" x="4953000"/>
            <a:ext cy="457200" cx="39465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Vincent Van Gogh</a:t>
            </a:r>
          </a:p>
        </p:txBody>
      </p:sp>
      <p:sp>
        <p:nvSpPr>
          <p:cNvPr id="1911" name="Shape 1911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Pablo Picasso</a:t>
            </a:r>
          </a:p>
        </p:txBody>
      </p:sp>
      <p:sp>
        <p:nvSpPr>
          <p:cNvPr id="1912" name="Shape 1912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3" name="Shape 1913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4" name="Shape 1914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5" name="Shape 1915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1916" name="Shape 1916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7" name="Shape 1917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918" name="Shape 1918"/>
          <p:cNvSpPr/>
          <p:nvPr/>
        </p:nvSpPr>
        <p:spPr>
          <a:xfrm>
            <a:off y="708025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9" name="Shape 1919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920" name="Shape 1920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921" name="Shape 1921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922" name="Shape 1922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923" name="Shape 1923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924" name="Shape 1924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925" name="Shape 1925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926" name="Shape 1926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927" name="Shape 1927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928" name="Shape 1928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929" name="Shape 1929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930" name="Shape 1930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31" name="Shape 1931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32" name="Shape 1932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33" name="Shape 1933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934" name="Shape 1934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935" name="Shape 1935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936" name="Shape 1936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937" name="Shape 1937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938" name="Shape 1938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1939" name="Shape 1939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1940" name="Shape 1940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1941" name="Shape 1941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1942" name="Shape 1942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1943" name="Shape 1943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1944" name="Shape 1944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1945" name="Shape 1945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1946" name="Shape 1946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1947" name="Shape 1947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1948" name="Shape 1948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9" name="Shape 1949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0" name="Shape 1950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1" name="Shape 1951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2" name="Shape 1952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3" name="Shape 1953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4" name="Shape 1954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5" name="Shape 1955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6" name="Shape 1956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7" name="Shape 1957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8" name="Shape 1958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59" name="Shape 1959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0" name="Shape 1960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1" name="Shape 1961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2" name="Shape 1962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3" name="Shape 196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4" name="Shape 1964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5" name="Shape 1965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6" name="Shape 1966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7" name="Shape 1967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8" name="Shape 1968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9" name="Shape 1969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0" name="Shape 1970"/>
          <p:cNvSpPr txBox="1"/>
          <p:nvPr/>
        </p:nvSpPr>
        <p:spPr>
          <a:xfrm>
            <a:off y="2773362" x="533400"/>
            <a:ext cy="13112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4000" lang="fr-FR">
                <a:solidFill>
                  <a:schemeClr val="lt1"/>
                </a:solidFill>
              </a:rPr>
              <a:t>Who is the artist?</a:t>
            </a:r>
          </a:p>
        </p:txBody>
      </p:sp>
      <p:sp>
        <p:nvSpPr>
          <p:cNvPr id="1971" name="Shape 1971"/>
          <p:cNvSpPr/>
          <p:nvPr/>
        </p:nvSpPr>
        <p:spPr>
          <a:xfrm>
            <a:off y="4846649" x="46482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sz="1800" lang="fr-FR">
                <a:solidFill>
                  <a:srgbClr val="FF0000"/>
                </a:solidFill>
              </a:rPr>
              <a:t>B:  Vincent Van Gogh</a:t>
            </a:r>
          </a:p>
        </p:txBody>
      </p:sp>
      <p:pic>
        <p:nvPicPr>
          <p:cNvPr id="1972" name="Shape 1972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-25345" x="28583"/>
            <a:ext cy="2781300" cx="34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976" name="Shape 19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77" name="Shape 1977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8" name="Shape 1978"/>
          <p:cNvSpPr/>
          <p:nvPr/>
        </p:nvSpPr>
        <p:spPr>
          <a:xfrm>
            <a:off y="1519237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9" name="Shape 1979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1980" name="Shape 1980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1981" name="Shape 1981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1982" name="Shape 1982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1983" name="Shape 1983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1984" name="Shape 1984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985" name="Shape 1985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986" name="Shape 1986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987" name="Shape 1987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1988" name="Shape 1988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989" name="Shape 1989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990" name="Shape 1990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991" name="Shape 1991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992" name="Shape 1992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993" name="Shape 1993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994" name="Shape 1994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1995" name="Shape 1995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1996" name="Shape 1996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1997" name="Shape 1997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1998" name="Shape 1998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1999" name="Shape 1999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2000" name="Shape 2000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2001" name="Shape 2001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2002" name="Shape 2002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2003" name="Shape 2003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2004" name="Shape 2004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2005" name="Shape 2005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2006" name="Shape 2006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2007" name="Shape 2007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2008" name="Shape 2008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2009" name="Shape 2009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0" name="Shape 2010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1" name="Shape 2011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2" name="Shape 2012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3" name="Shape 2013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4" name="Shape 2014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5" name="Shape 2015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6" name="Shape 2016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7" name="Shape 2017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8" name="Shape 2018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9" name="Shape 2019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0" name="Shape 2020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1" name="Shape 2021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2" name="Shape 2022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3" name="Shape 2023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027" name="Shape 20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28" name="Shape 2028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9" name="Shape 2029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0" name="Shape 2030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1" name="Shape 2031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2" name="Shape 2032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33" name="Shape 2033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034" name="Shape 2034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035" name="Shape 2035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036" name="Shape 2036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037" name="Shape 2037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038" name="Shape 2038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39" name="Shape 2039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Vincent Van Gogh</a:t>
            </a:r>
          </a:p>
        </p:txBody>
      </p:sp>
      <p:sp>
        <p:nvSpPr>
          <p:cNvPr id="2040" name="Shape 2040"/>
          <p:cNvSpPr txBox="1"/>
          <p:nvPr/>
        </p:nvSpPr>
        <p:spPr>
          <a:xfrm>
            <a:off y="6096000" x="533400"/>
            <a:ext cy="457200" cx="3298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Pablo Picasso</a:t>
            </a:r>
          </a:p>
        </p:txBody>
      </p:sp>
      <p:sp>
        <p:nvSpPr>
          <p:cNvPr id="2041" name="Shape 2041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Edward Munch</a:t>
            </a:r>
          </a:p>
        </p:txBody>
      </p:sp>
      <p:sp>
        <p:nvSpPr>
          <p:cNvPr id="2042" name="Shape 2042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Marc Chagall</a:t>
            </a:r>
          </a:p>
        </p:txBody>
      </p:sp>
      <p:sp>
        <p:nvSpPr>
          <p:cNvPr id="2043" name="Shape 2043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4" name="Shape 2044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5" name="Shape 2045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6" name="Shape 2046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2047" name="Shape 2047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8" name="Shape 2048"/>
          <p:cNvSpPr/>
          <p:nvPr/>
        </p:nvSpPr>
        <p:spPr>
          <a:xfrm>
            <a:off y="406400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9" name="Shape 2049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050" name="Shape 2050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051" name="Shape 2051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052" name="Shape 2052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053" name="Shape 2053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054" name="Shape 2054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055" name="Shape 2055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056" name="Shape 2056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057" name="Shape 2057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058" name="Shape 2058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059" name="Shape 2059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060" name="Shape 2060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061" name="Shape 2061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062" name="Shape 2062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063" name="Shape 2063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064" name="Shape 2064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2065" name="Shape 2065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2066" name="Shape 2066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2067" name="Shape 2067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2068" name="Shape 2068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2069" name="Shape 2069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2070" name="Shape 2070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2071" name="Shape 2071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2072" name="Shape 2072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2073" name="Shape 2073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2074" name="Shape 2074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2075" name="Shape 2075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2076" name="Shape 2076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2077" name="Shape 2077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2078" name="Shape 2078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2079" name="Shape 2079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0" name="Shape 2080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1" name="Shape 2081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2" name="Shape 2082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3" name="Shape 2083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4" name="Shape 2084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5" name="Shape 2085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6" name="Shape 2086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7" name="Shape 2087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8" name="Shape 2088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9" name="Shape 2089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0" name="Shape 2090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1" name="Shape 2091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2" name="Shape 2092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3" name="Shape 2093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4" name="Shape 209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5" name="Shape 2095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6" name="Shape 2096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7" name="Shape 2097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8" name="Shape 2098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99" name="Shape 2099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0" name="Shape 2100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1" name="Shape 2101"/>
          <p:cNvSpPr txBox="1"/>
          <p:nvPr/>
        </p:nvSpPr>
        <p:spPr>
          <a:xfrm>
            <a:off y="2895600" x="784225"/>
            <a:ext cy="685799" cx="5181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4000" lang="fr-FR">
                <a:solidFill>
                  <a:schemeClr val="lt1"/>
                </a:solidFill>
              </a:rPr>
              <a:t>Who is the artist ?</a:t>
            </a:r>
          </a:p>
        </p:txBody>
      </p:sp>
      <p:sp>
        <p:nvSpPr>
          <p:cNvPr id="2102" name="Shape 2102"/>
          <p:cNvSpPr/>
          <p:nvPr/>
        </p:nvSpPr>
        <p:spPr>
          <a:xfrm>
            <a:off y="4762512" x="46482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Clr>
                <a:srgbClr val="FFCC00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FF0000"/>
                </a:solidFill>
              </a:rPr>
              <a:t>B: </a:t>
            </a:r>
            <a:r>
              <a:rPr b="1" sz="1800" lang="fr-FR">
                <a:solidFill>
                  <a:srgbClr val="FF0000"/>
                </a:solidFill>
              </a:rPr>
              <a:t>Edward</a:t>
            </a:r>
            <a:r>
              <a:rPr b="1" sz="2400" lang="fr-FR">
                <a:solidFill>
                  <a:srgbClr val="FF0000"/>
                </a:solidFill>
              </a:rPr>
              <a:t> Munch</a:t>
            </a:r>
          </a:p>
        </p:txBody>
      </p:sp>
      <p:pic>
        <p:nvPicPr>
          <p:cNvPr id="2103" name="Shape 210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78610" x="69850"/>
            <a:ext cy="2969399" cx="2319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07" name="Shape 2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08" name="Shape 2108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9" name="Shape 2109"/>
          <p:cNvSpPr/>
          <p:nvPr/>
        </p:nvSpPr>
        <p:spPr>
          <a:xfrm>
            <a:off y="1182687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0" name="Shape 2110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111" name="Shape 2111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112" name="Shape 2112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113" name="Shape 2113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114" name="Shape 2114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115" name="Shape 2115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116" name="Shape 2116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117" name="Shape 2117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118" name="Shape 2118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119" name="Shape 2119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120" name="Shape 2120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121" name="Shape 2121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122" name="Shape 2122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23" name="Shape 2123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124" name="Shape 2124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125" name="Shape 2125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2126" name="Shape 2126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2127" name="Shape 2127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2128" name="Shape 2128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2129" name="Shape 2129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2130" name="Shape 2130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2131" name="Shape 2131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2132" name="Shape 2132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2133" name="Shape 2133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2134" name="Shape 2134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2135" name="Shape 2135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2136" name="Shape 2136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2137" name="Shape 2137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2138" name="Shape 2138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2139" name="Shape 2139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2140" name="Shape 2140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1" name="Shape 2141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2" name="Shape 2142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3" name="Shape 2143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4" name="Shape 2144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5" name="Shape 2145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6" name="Shape 2146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7" name="Shape 2147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8" name="Shape 2148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9" name="Shape 2149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0" name="Shape 2150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1" name="Shape 2151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2" name="Shape 2152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3" name="Shape 2153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4" name="Shape 2154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158" name="Shape 2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159" name="Shape 2159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0" name="Shape 2160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1" name="Shape 2161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2" name="Shape 2162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3" name="Shape 2163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64" name="Shape 2164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165" name="Shape 2165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166" name="Shape 2166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167" name="Shape 2167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168" name="Shape 2168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169" name="Shape 2169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170" name="Shape 2170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1a 2c 3b 4d</a:t>
            </a:r>
          </a:p>
        </p:txBody>
      </p:sp>
      <p:sp>
        <p:nvSpPr>
          <p:cNvPr id="2171" name="Shape 2171"/>
          <p:cNvSpPr txBox="1"/>
          <p:nvPr/>
        </p:nvSpPr>
        <p:spPr>
          <a:xfrm>
            <a:off y="6096000" x="5334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1d 2b 3c 4a</a:t>
            </a:r>
          </a:p>
        </p:txBody>
      </p:sp>
      <p:sp>
        <p:nvSpPr>
          <p:cNvPr id="2172" name="Shape 2172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1c 2d 3b 4a</a:t>
            </a:r>
          </a:p>
        </p:txBody>
      </p:sp>
      <p:sp>
        <p:nvSpPr>
          <p:cNvPr id="2173" name="Shape 2173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1d 2a 3b 4c</a:t>
            </a:r>
          </a:p>
        </p:txBody>
      </p:sp>
      <p:sp>
        <p:nvSpPr>
          <p:cNvPr id="2174" name="Shape 2174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5" name="Shape 2175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6" name="Shape 2176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7" name="Shape 2177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2178" name="Shape 2178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9" name="Shape 2179"/>
          <p:cNvSpPr/>
          <p:nvPr/>
        </p:nvSpPr>
        <p:spPr>
          <a:xfrm>
            <a:off y="69850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0" name="Shape 2180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181" name="Shape 2181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182" name="Shape 2182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183" name="Shape 2183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184" name="Shape 2184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185" name="Shape 2185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186" name="Shape 2186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187" name="Shape 2187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188" name="Shape 2188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189" name="Shape 2189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190" name="Shape 2190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2191" name="Shape 2191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2192" name="Shape 2192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2193" name="Shape 2193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2194" name="Shape 2194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2195" name="Shape 2195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2196" name="Shape 2196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2197" name="Shape 2197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2198" name="Shape 2198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2199" name="Shape 2199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2200" name="Shape 2200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2201" name="Shape 2201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2202" name="Shape 2202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2203" name="Shape 2203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2204" name="Shape 2204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2205" name="Shape 2205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2206" name="Shape 2206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2207" name="Shape 2207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2208" name="Shape 2208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2209" name="Shape 2209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2210" name="Shape 2210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1" name="Shape 2211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2" name="Shape 2212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3" name="Shape 2213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4" name="Shape 2214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5" name="Shape 2215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6" name="Shape 2216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7" name="Shape 2217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8" name="Shape 2218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9" name="Shape 2219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0" name="Shape 2220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1" name="Shape 2221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2" name="Shape 2222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3" name="Shape 2223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4" name="Shape 2224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25" name="Shape 222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26" name="Shape 2226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7" name="Shape 2227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8" name="Shape 2228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9" name="Shape 2229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0" name="Shape 2230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1" name="Shape 2231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2" name="Shape 2232"/>
          <p:cNvSpPr txBox="1"/>
          <p:nvPr/>
        </p:nvSpPr>
        <p:spPr>
          <a:xfrm>
            <a:off y="320675" x="4599000"/>
            <a:ext cy="1311299" cx="19542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fr-FR">
                <a:solidFill>
                  <a:schemeClr val="lt1"/>
                </a:solidFill>
              </a:rPr>
              <a:t>Which art movements do you associate with the following paintings?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fr-FR">
                <a:solidFill>
                  <a:schemeClr val="lt1"/>
                </a:solidFill>
              </a:rPr>
              <a:t>1 impressionism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fr-FR">
                <a:solidFill>
                  <a:schemeClr val="lt1"/>
                </a:solidFill>
              </a:rPr>
              <a:t>2 Realism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fr-FR">
                <a:solidFill>
                  <a:schemeClr val="lt1"/>
                </a:solidFill>
              </a:rPr>
              <a:t>3 Cubism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lang="fr-FR">
                <a:solidFill>
                  <a:schemeClr val="lt1"/>
                </a:solidFill>
              </a:rPr>
              <a:t>4 Pop Art</a:t>
            </a:r>
          </a:p>
        </p:txBody>
      </p:sp>
      <p:sp>
        <p:nvSpPr>
          <p:cNvPr id="2233" name="Shape 2233"/>
          <p:cNvSpPr/>
          <p:nvPr/>
        </p:nvSpPr>
        <p:spPr>
          <a:xfrm>
            <a:off y="5867412" x="47031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D:  1d 2a 3b 4c</a:t>
            </a:r>
          </a:p>
        </p:txBody>
      </p:sp>
      <p:pic>
        <p:nvPicPr>
          <p:cNvPr id="2234" name="Shape 223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-15887" x="10"/>
            <a:ext cy="1866900" cx="22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5" name="Shape 2235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38885" x="2257511"/>
            <a:ext cy="1757399" cx="20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6" name="Shape 2236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1718832" x="5"/>
            <a:ext cy="1928100" cx="19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7" name="Shape 2237"/>
          <p:cNvPicPr preferRelativeResize="0"/>
          <p:nvPr/>
        </p:nvPicPr>
        <p:blipFill rotWithShape="1">
          <a:blip r:embed="rId7">
            <a:alphaModFix/>
          </a:blip>
          <a:srcRect t="0" b="0" r="0" l="0"/>
          <a:stretch/>
        </p:blipFill>
        <p:spPr>
          <a:xfrm>
            <a:off y="1844346" x="2257492"/>
            <a:ext cy="1841399" cx="244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38" name="Shape 2238"/>
          <p:cNvSpPr txBox="1"/>
          <p:nvPr/>
        </p:nvSpPr>
        <p:spPr>
          <a:xfrm>
            <a:off y="388625" x="933300"/>
            <a:ext cy="930899" cx="5144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sz="2400" lang="fr-FR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39" name="Shape 2239"/>
          <p:cNvSpPr txBox="1"/>
          <p:nvPr/>
        </p:nvSpPr>
        <p:spPr>
          <a:xfrm>
            <a:off y="-44200" x="3908425"/>
            <a:ext cy="773699" cx="3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fr-FR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240" name="Shape 2240"/>
          <p:cNvSpPr txBox="1"/>
          <p:nvPr/>
        </p:nvSpPr>
        <p:spPr>
          <a:xfrm>
            <a:off y="2973512" x="1264200"/>
            <a:ext cy="401700" cx="7482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fr-FR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41" name="Shape 2241"/>
          <p:cNvSpPr txBox="1"/>
          <p:nvPr/>
        </p:nvSpPr>
        <p:spPr>
          <a:xfrm>
            <a:off y="2136900" x="3285000"/>
            <a:ext cy="606299" cx="390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400" lang="fr-FR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45" name="Shape 22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246" name="Shape 224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53200" x="8839200"/>
            <a:ext cy="304799" cx="304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7" name="Shape 2247"/>
          <p:cNvGrpSpPr/>
          <p:nvPr/>
        </p:nvGrpSpPr>
        <p:grpSpPr>
          <a:xfrm>
            <a:off y="457200" x="9220200"/>
            <a:ext cy="5638799" cx="7239000"/>
            <a:chOff y="457200" x="0"/>
            <a:chExt cy="5638799" cx="7239000"/>
          </a:xfrm>
        </p:grpSpPr>
        <p:sp>
          <p:nvSpPr>
            <p:cNvPr id="2248" name="Shape 2248"/>
            <p:cNvSpPr/>
            <p:nvPr/>
          </p:nvSpPr>
          <p:spPr>
            <a:xfrm>
              <a:off y="457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49" name="Shape 2249"/>
            <p:cNvSpPr/>
            <p:nvPr/>
          </p:nvSpPr>
          <p:spPr>
            <a:xfrm>
              <a:off y="1371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0" name="Shape 2250"/>
            <p:cNvSpPr txBox="1"/>
            <p:nvPr/>
          </p:nvSpPr>
          <p:spPr>
            <a:xfrm>
              <a:off y="2286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1" name="Shape 2251"/>
            <p:cNvSpPr txBox="1"/>
            <p:nvPr/>
          </p:nvSpPr>
          <p:spPr>
            <a:xfrm>
              <a:off y="3200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2" name="Shape 2252"/>
            <p:cNvSpPr/>
            <p:nvPr/>
          </p:nvSpPr>
          <p:spPr>
            <a:xfrm>
              <a:off y="4114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3" name="Shape 2253"/>
            <p:cNvSpPr txBox="1"/>
            <p:nvPr/>
          </p:nvSpPr>
          <p:spPr>
            <a:xfrm>
              <a:off y="5029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4" name="Shape 2254"/>
            <p:cNvSpPr txBox="1"/>
            <p:nvPr/>
          </p:nvSpPr>
          <p:spPr>
            <a:xfrm>
              <a:off y="5943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55" name="Shape 2255"/>
          <p:cNvGrpSpPr/>
          <p:nvPr/>
        </p:nvGrpSpPr>
        <p:grpSpPr>
          <a:xfrm rot="5400000">
            <a:off y="7734300" x="266699"/>
            <a:ext cy="5638799" cx="7239000"/>
            <a:chOff y="762000" x="0"/>
            <a:chExt cy="5638799" cx="7239000"/>
          </a:xfrm>
        </p:grpSpPr>
        <p:sp>
          <p:nvSpPr>
            <p:cNvPr id="2256" name="Shape 2256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7" name="Shape 2257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8" name="Shape 2258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59" name="Shape 2259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0" name="Shape 2260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1" name="Shape 2261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2" name="Shape 2262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63" name="Shape 2263"/>
          <p:cNvGrpSpPr/>
          <p:nvPr/>
        </p:nvGrpSpPr>
        <p:grpSpPr>
          <a:xfrm>
            <a:off y="152400" x="-7239000"/>
            <a:ext cy="6553199" cx="7239000"/>
            <a:chOff y="152400" x="0"/>
            <a:chExt cy="6553199" cx="7239000"/>
          </a:xfrm>
        </p:grpSpPr>
        <p:sp>
          <p:nvSpPr>
            <p:cNvPr id="2264" name="Shape 2264"/>
            <p:cNvSpPr/>
            <p:nvPr/>
          </p:nvSpPr>
          <p:spPr>
            <a:xfrm>
              <a:off y="152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5" name="Shape 2265"/>
            <p:cNvSpPr txBox="1"/>
            <p:nvPr/>
          </p:nvSpPr>
          <p:spPr>
            <a:xfrm>
              <a:off y="1066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6" name="Shape 2266"/>
            <p:cNvSpPr txBox="1"/>
            <p:nvPr/>
          </p:nvSpPr>
          <p:spPr>
            <a:xfrm>
              <a:off y="1981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7" name="Shape 2267"/>
            <p:cNvSpPr txBox="1"/>
            <p:nvPr/>
          </p:nvSpPr>
          <p:spPr>
            <a:xfrm>
              <a:off y="2895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8" name="Shape 2268"/>
            <p:cNvSpPr/>
            <p:nvPr/>
          </p:nvSpPr>
          <p:spPr>
            <a:xfrm>
              <a:off y="3810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69" name="Shape 2269"/>
            <p:cNvSpPr/>
            <p:nvPr/>
          </p:nvSpPr>
          <p:spPr>
            <a:xfrm>
              <a:off y="4724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0" name="Shape 2270"/>
            <p:cNvSpPr txBox="1"/>
            <p:nvPr/>
          </p:nvSpPr>
          <p:spPr>
            <a:xfrm>
              <a:off y="5638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1" name="Shape 2271"/>
            <p:cNvSpPr txBox="1"/>
            <p:nvPr/>
          </p:nvSpPr>
          <p:spPr>
            <a:xfrm>
              <a:off y="6553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72" name="Shape 2272"/>
          <p:cNvGrpSpPr/>
          <p:nvPr/>
        </p:nvGrpSpPr>
        <p:grpSpPr>
          <a:xfrm rot="5400000">
            <a:off y="-6438899" x="2552699"/>
            <a:ext cy="5638799" cx="7239000"/>
            <a:chOff y="762000" x="0"/>
            <a:chExt cy="5638799" cx="7239000"/>
          </a:xfrm>
        </p:grpSpPr>
        <p:sp>
          <p:nvSpPr>
            <p:cNvPr id="2273" name="Shape 2273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4" name="Shape 2274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5" name="Shape 2275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6" name="Shape 2276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7" name="Shape 2277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8" name="Shape 2278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79" name="Shape 2279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80" name="Shape 2280"/>
          <p:cNvGrpSpPr/>
          <p:nvPr/>
        </p:nvGrpSpPr>
        <p:grpSpPr>
          <a:xfrm>
            <a:off y="152400" x="-7239000"/>
            <a:ext cy="6553199" cx="7239000"/>
            <a:chOff y="152400" x="0"/>
            <a:chExt cy="6553199" cx="7239000"/>
          </a:xfrm>
        </p:grpSpPr>
        <p:sp>
          <p:nvSpPr>
            <p:cNvPr id="2281" name="Shape 2281"/>
            <p:cNvSpPr/>
            <p:nvPr/>
          </p:nvSpPr>
          <p:spPr>
            <a:xfrm>
              <a:off y="152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2" name="Shape 2282"/>
            <p:cNvSpPr txBox="1"/>
            <p:nvPr/>
          </p:nvSpPr>
          <p:spPr>
            <a:xfrm>
              <a:off y="1066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3" name="Shape 2283"/>
            <p:cNvSpPr txBox="1"/>
            <p:nvPr/>
          </p:nvSpPr>
          <p:spPr>
            <a:xfrm>
              <a:off y="1981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4" name="Shape 2284"/>
            <p:cNvSpPr txBox="1"/>
            <p:nvPr/>
          </p:nvSpPr>
          <p:spPr>
            <a:xfrm>
              <a:off y="2895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5" name="Shape 2285"/>
            <p:cNvSpPr/>
            <p:nvPr/>
          </p:nvSpPr>
          <p:spPr>
            <a:xfrm>
              <a:off y="3810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6" name="Shape 2286"/>
            <p:cNvSpPr/>
            <p:nvPr/>
          </p:nvSpPr>
          <p:spPr>
            <a:xfrm>
              <a:off y="4724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7" name="Shape 2287"/>
            <p:cNvSpPr txBox="1"/>
            <p:nvPr/>
          </p:nvSpPr>
          <p:spPr>
            <a:xfrm>
              <a:off y="5638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88" name="Shape 2288"/>
            <p:cNvSpPr txBox="1"/>
            <p:nvPr/>
          </p:nvSpPr>
          <p:spPr>
            <a:xfrm>
              <a:off y="6553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89" name="Shape 2289"/>
          <p:cNvGrpSpPr/>
          <p:nvPr/>
        </p:nvGrpSpPr>
        <p:grpSpPr>
          <a:xfrm rot="5400000">
            <a:off y="7734300" x="266699"/>
            <a:ext cy="5638799" cx="7239000"/>
            <a:chOff y="762000" x="0"/>
            <a:chExt cy="5638799" cx="7239000"/>
          </a:xfrm>
        </p:grpSpPr>
        <p:sp>
          <p:nvSpPr>
            <p:cNvPr id="2290" name="Shape 2290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1" name="Shape 2291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2" name="Shape 2292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3" name="Shape 2293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4" name="Shape 2294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5" name="Shape 2295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6" name="Shape 2296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297" name="Shape 2297"/>
          <p:cNvGrpSpPr/>
          <p:nvPr/>
        </p:nvGrpSpPr>
        <p:grpSpPr>
          <a:xfrm>
            <a:off y="457200" x="9220200"/>
            <a:ext cy="5638799" cx="7239000"/>
            <a:chOff y="457200" x="0"/>
            <a:chExt cy="5638799" cx="7239000"/>
          </a:xfrm>
        </p:grpSpPr>
        <p:sp>
          <p:nvSpPr>
            <p:cNvPr id="2298" name="Shape 2298"/>
            <p:cNvSpPr/>
            <p:nvPr/>
          </p:nvSpPr>
          <p:spPr>
            <a:xfrm>
              <a:off y="457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9" name="Shape 2299"/>
            <p:cNvSpPr/>
            <p:nvPr/>
          </p:nvSpPr>
          <p:spPr>
            <a:xfrm>
              <a:off y="1371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0" name="Shape 2300"/>
            <p:cNvSpPr txBox="1"/>
            <p:nvPr/>
          </p:nvSpPr>
          <p:spPr>
            <a:xfrm>
              <a:off y="2286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1" name="Shape 2301"/>
            <p:cNvSpPr txBox="1"/>
            <p:nvPr/>
          </p:nvSpPr>
          <p:spPr>
            <a:xfrm>
              <a:off y="3200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2" name="Shape 2302"/>
            <p:cNvSpPr/>
            <p:nvPr/>
          </p:nvSpPr>
          <p:spPr>
            <a:xfrm>
              <a:off y="41148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3" name="Shape 2303"/>
            <p:cNvSpPr txBox="1"/>
            <p:nvPr/>
          </p:nvSpPr>
          <p:spPr>
            <a:xfrm>
              <a:off y="50292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4" name="Shape 2304"/>
            <p:cNvSpPr txBox="1"/>
            <p:nvPr/>
          </p:nvSpPr>
          <p:spPr>
            <a:xfrm>
              <a:off y="59436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05" name="Shape 2305"/>
          <p:cNvGrpSpPr/>
          <p:nvPr/>
        </p:nvGrpSpPr>
        <p:grpSpPr>
          <a:xfrm rot="5400000">
            <a:off y="-6438899" x="2552699"/>
            <a:ext cy="5638799" cx="7239000"/>
            <a:chOff y="762000" x="0"/>
            <a:chExt cy="5638799" cx="7239000"/>
          </a:xfrm>
        </p:grpSpPr>
        <p:sp>
          <p:nvSpPr>
            <p:cNvPr id="2306" name="Shape 2306"/>
            <p:cNvSpPr/>
            <p:nvPr/>
          </p:nvSpPr>
          <p:spPr>
            <a:xfrm>
              <a:off y="7620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7" name="Shape 2307"/>
            <p:cNvSpPr txBox="1"/>
            <p:nvPr/>
          </p:nvSpPr>
          <p:spPr>
            <a:xfrm>
              <a:off y="16764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8" name="Shape 2308"/>
            <p:cNvSpPr txBox="1"/>
            <p:nvPr/>
          </p:nvSpPr>
          <p:spPr>
            <a:xfrm>
              <a:off y="25908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09" name="Shape 2309"/>
            <p:cNvSpPr/>
            <p:nvPr/>
          </p:nvSpPr>
          <p:spPr>
            <a:xfrm>
              <a:off y="35052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0" name="Shape 2310"/>
            <p:cNvSpPr txBox="1"/>
            <p:nvPr/>
          </p:nvSpPr>
          <p:spPr>
            <a:xfrm>
              <a:off y="44196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1" name="Shape 2311"/>
            <p:cNvSpPr txBox="1"/>
            <p:nvPr/>
          </p:nvSpPr>
          <p:spPr>
            <a:xfrm>
              <a:off y="5334000" x="0"/>
              <a:ext cy="152399" cx="7239000"/>
            </a:xfrm>
            <a:prstGeom prst="rect">
              <a:avLst/>
            </a:prstGeom>
            <a:solidFill>
              <a:srgbClr val="FFCC00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12" name="Shape 2312"/>
            <p:cNvSpPr txBox="1"/>
            <p:nvPr/>
          </p:nvSpPr>
          <p:spPr>
            <a:xfrm>
              <a:off y="6248400" x="0"/>
              <a:ext cy="152399" cx="7239000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chemeClr val="dk1"/>
              </a:solidFill>
              <a:prstDash val="solid"/>
              <a:round/>
              <a:headEnd w="med" len="med" type="none"/>
              <a:tailEnd w="med" len="med" type="none"/>
            </a:ln>
          </p:spPr>
          <p:txBody>
            <a:bodyPr bIns="45700" rIns="91425" lIns="91425" tIns="45700" anchor="ctr" anchorCtr="0">
              <a:noAutofit/>
            </a:bodyPr>
            <a:lstStyle/>
            <a:p>
              <a:pPr algn="l" rtl="0" lvl="0" marR="0" indent="0" mar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313" name="Shape 231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0" x="0"/>
            <a:ext cy="6910386" cx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Shape 2314"/>
          <p:cNvSpPr txBox="1"/>
          <p:nvPr/>
        </p:nvSpPr>
        <p:spPr>
          <a:xfrm>
            <a:off y="2514600" x="1295400"/>
            <a:ext cy="1736724" cx="67818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5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WIN $1 MILLION DOLLARS!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67" name="Shape 2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8" name="Shape 268"/>
          <p:cNvSpPr txBox="1"/>
          <p:nvPr/>
        </p:nvSpPr>
        <p:spPr>
          <a:xfrm>
            <a:off y="3810000" x="-34925"/>
            <a:ext cy="3128999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y="5835650" x="4648212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3" name="Shape 273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4" name="Shape 274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5" name="Shape 275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6" name="Shape 276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7" name="Shape 277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278" name="Shape 278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79" name="Shape 279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Andy Warhol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y="6096000" x="53340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Picasso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y="5029200" x="4953000"/>
            <a:ext cy="457200" cx="322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Edward Hopper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Mickey Mouse</a:t>
            </a:r>
          </a:p>
        </p:txBody>
      </p:sp>
      <p:sp>
        <p:nvSpPr>
          <p:cNvPr id="283" name="Shape 283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Shape 284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Shape 285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289" name="Shape 289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290" name="Shape 290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y="4357687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04" name="Shape 304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305" name="Shape 305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306" name="Shape 306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310" name="Shape 310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319" name="Shape 319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0" name="Shape 330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Shape 337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Shape 339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y="2879700" x="-228600"/>
            <a:ext cy="701699" cx="46766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4000" lang="fr-FR">
                <a:solidFill>
                  <a:schemeClr val="lt1"/>
                </a:solidFill>
              </a:rPr>
              <a:t>Who is the artist?</a:t>
            </a:r>
          </a:p>
        </p:txBody>
      </p:sp>
      <p:sp>
        <p:nvSpPr>
          <p:cNvPr id="342" name="Shape 342"/>
          <p:cNvSpPr/>
          <p:nvPr/>
        </p:nvSpPr>
        <p:spPr>
          <a:xfrm>
            <a:off y="4800612" x="4648187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B: </a:t>
            </a:r>
            <a:r>
              <a:rPr b="1" sz="1800" lang="fr-FR">
                <a:solidFill>
                  <a:srgbClr val="FF0000"/>
                </a:solidFill>
              </a:rPr>
              <a:t>Edward Hopper</a:t>
            </a:r>
          </a:p>
        </p:txBody>
      </p:sp>
      <p:pic>
        <p:nvPicPr>
          <p:cNvPr id="343" name="Shape 34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1828800" x="4603800"/>
            <a:ext cy="1585500" cx="194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-11999" x="38100"/>
            <a:ext cy="2663100" cx="340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102902" x="4343400"/>
            <a:ext cy="1763100" cx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Shape 346"/>
          <p:cNvSpPr txBox="1"/>
          <p:nvPr/>
        </p:nvSpPr>
        <p:spPr>
          <a:xfrm>
            <a:off y="2542800" x="0"/>
            <a:ext cy="4572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Automat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y="1439100" x="4546225"/>
            <a:ext cy="322200" cx="2209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Chop Suey 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y="3276600" x="4086600"/>
            <a:ext cy="4572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A room in New York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53" name="Shape 353"/>
          <p:cNvSpPr txBox="1"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y="5172075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363" name="Shape 363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367" name="Shape 367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369" name="Shape 369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370" name="Shape 370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371" name="Shape 371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372" name="Shape 372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377" name="Shape 377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383" name="Shape 383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384" name="Shape 384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385" name="Shape 385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6" name="Shape 386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8" name="Shape 388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Shape 389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Shape 390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Shape 392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Shape 393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Shape 394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Shape 395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Shape 396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Shape 397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03" name="Shape 4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4" name="Shape 404"/>
          <p:cNvSpPr/>
          <p:nvPr/>
        </p:nvSpPr>
        <p:spPr>
          <a:xfrm>
            <a:off y="3733800" x="0"/>
            <a:ext cy="3128962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5" name="Shape 405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Shape 406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7" name="Shape 407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09" name="Shape 409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0" name="Shape 410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1" name="Shape 411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2" name="Shape 412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3" name="Shape 413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414" name="Shape 414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415" name="Shape 415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b="1" sz="2400" lang="fr-FR">
                <a:solidFill>
                  <a:srgbClr val="FFCC00"/>
                </a:solidFill>
              </a:rPr>
              <a:t>London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y="6096000" x="533400"/>
            <a:ext cy="457200" cx="2209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Sydney</a:t>
            </a:r>
          </a:p>
        </p:txBody>
      </p:sp>
      <p:sp>
        <p:nvSpPr>
          <p:cNvPr id="417" name="Shape 417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New York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y="6096000" x="49530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Paris</a:t>
            </a:r>
          </a:p>
        </p:txBody>
      </p:sp>
      <p:sp>
        <p:nvSpPr>
          <p:cNvPr id="419" name="Shape 419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Shape 422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423" name="Shape 423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427" name="Shape 427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428" name="Shape 428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429" name="Shape 429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430" name="Shape 430"/>
          <p:cNvSpPr/>
          <p:nvPr/>
        </p:nvSpPr>
        <p:spPr>
          <a:xfrm>
            <a:off y="4043362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Shape 431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436" name="Shape 436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437" name="Shape 437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439" name="Shape 439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443" name="Shape 443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448" name="Shape 448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451" name="Shape 451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454" name="Shape 454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455" name="Shape 455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Shape 456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Shape 460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3" name="Shape 473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5" name="Shape 475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Shape 476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Shape 477"/>
          <p:cNvSpPr txBox="1"/>
          <p:nvPr/>
        </p:nvSpPr>
        <p:spPr>
          <a:xfrm>
            <a:off y="2830500" x="240475"/>
            <a:ext cy="701699" cx="62690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These famous galleries are situated in ... </a:t>
            </a:r>
          </a:p>
        </p:txBody>
      </p:sp>
      <p:sp>
        <p:nvSpPr>
          <p:cNvPr id="478" name="Shape 478"/>
          <p:cNvSpPr/>
          <p:nvPr/>
        </p:nvSpPr>
        <p:spPr>
          <a:xfrm>
            <a:off y="4800612" x="2286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A: London</a:t>
            </a:r>
          </a:p>
        </p:txBody>
      </p:sp>
      <p:pic>
        <p:nvPicPr>
          <p:cNvPr id="479" name="Shape 479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86698" x="228598"/>
            <a:ext cy="1970699" cx="297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-10150" x="3578100"/>
            <a:ext cy="1970699" cx="267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Shape 481"/>
          <p:cNvSpPr txBox="1"/>
          <p:nvPr/>
        </p:nvSpPr>
        <p:spPr>
          <a:xfrm>
            <a:off y="1955800" x="214500"/>
            <a:ext cy="304799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National Gallery </a:t>
            </a:r>
          </a:p>
        </p:txBody>
      </p:sp>
      <p:sp>
        <p:nvSpPr>
          <p:cNvPr id="482" name="Shape 482"/>
          <p:cNvSpPr txBox="1"/>
          <p:nvPr/>
        </p:nvSpPr>
        <p:spPr>
          <a:xfrm>
            <a:off y="1943100" x="3421950"/>
            <a:ext cy="457200" cx="30000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20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Tate Gallery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86" name="Shape 4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7" name="Shape 487"/>
          <p:cNvSpPr txBox="1"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8" name="Shape 488"/>
          <p:cNvSpPr txBox="1"/>
          <p:nvPr/>
        </p:nvSpPr>
        <p:spPr>
          <a:xfrm>
            <a:off y="4875212" x="3571875"/>
            <a:ext cy="322200" cx="2412900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Shape 489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490" name="Shape 490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491" name="Shape 491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492" name="Shape 492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493" name="Shape 493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494" name="Shape 494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495" name="Shape 495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496" name="Shape 496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497" name="Shape 497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498" name="Shape 498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499" name="Shape 499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03" name="Shape 503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04" name="Shape 504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506" name="Shape 506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507" name="Shape 507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508" name="Shape 508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509" name="Shape 509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512" name="Shape 512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515" name="Shape 515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519" name="Shape 519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0" name="Shape 520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1" name="Shape 521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2" name="Shape 522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3" name="Shape 523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7" name="Shape 527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0" name="Shape 530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34" name="Shape 534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53200" x="8832850"/>
            <a:ext cy="304799" cx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9" name="Shape 539"/>
          <p:cNvSpPr/>
          <p:nvPr/>
        </p:nvSpPr>
        <p:spPr>
          <a:xfrm>
            <a:off y="3962400" x="0"/>
            <a:ext cy="2900399" cx="914400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292929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0" name="Shape 540"/>
          <p:cNvSpPr/>
          <p:nvPr/>
        </p:nvSpPr>
        <p:spPr>
          <a:xfrm>
            <a:off y="48006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1" name="Shape 541"/>
          <p:cNvSpPr/>
          <p:nvPr/>
        </p:nvSpPr>
        <p:spPr>
          <a:xfrm>
            <a:off y="48006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2" name="Shape 542"/>
          <p:cNvSpPr/>
          <p:nvPr/>
        </p:nvSpPr>
        <p:spPr>
          <a:xfrm>
            <a:off y="5867400" x="2286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3" name="Shape 543"/>
          <p:cNvSpPr/>
          <p:nvPr/>
        </p:nvSpPr>
        <p:spPr>
          <a:xfrm>
            <a:off y="5867400" x="4648200"/>
            <a:ext cy="914400" cx="4267200"/>
          </a:xfrm>
          <a:prstGeom prst="flowChartPreparation">
            <a:avLst/>
          </a:prstGeom>
          <a:solidFill>
            <a:schemeClr val="dk1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44" name="Shape 544"/>
          <p:cNvCxnSpPr/>
          <p:nvPr/>
        </p:nvCxnSpPr>
        <p:spPr>
          <a:xfrm rot="10800000">
            <a:off y="5257800" x="285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5" name="Shape 545"/>
          <p:cNvCxnSpPr/>
          <p:nvPr/>
        </p:nvCxnSpPr>
        <p:spPr>
          <a:xfrm rot="10800000">
            <a:off y="6324600" x="380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6" name="Shape 546"/>
          <p:cNvCxnSpPr/>
          <p:nvPr/>
        </p:nvCxnSpPr>
        <p:spPr>
          <a:xfrm rot="10800000">
            <a:off y="6324600" x="44672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7" name="Shape 547"/>
          <p:cNvCxnSpPr/>
          <p:nvPr/>
        </p:nvCxnSpPr>
        <p:spPr>
          <a:xfrm rot="10800000">
            <a:off y="5257800" x="444817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8" name="Shape 548"/>
          <p:cNvCxnSpPr/>
          <p:nvPr/>
        </p:nvCxnSpPr>
        <p:spPr>
          <a:xfrm rot="10800000">
            <a:off y="5257800" x="8899524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cxnSp>
        <p:nvCxnSpPr>
          <p:cNvPr id="549" name="Shape 549"/>
          <p:cNvCxnSpPr/>
          <p:nvPr/>
        </p:nvCxnSpPr>
        <p:spPr>
          <a:xfrm rot="10800000">
            <a:off y="6324600" x="8902699"/>
            <a:ext cy="0" cx="228600"/>
          </a:xfrm>
          <a:prstGeom prst="straightConnector1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550" name="Shape 550"/>
          <p:cNvSpPr txBox="1"/>
          <p:nvPr/>
        </p:nvSpPr>
        <p:spPr>
          <a:xfrm>
            <a:off y="5029200" x="533400"/>
            <a:ext cy="457200" cx="3657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A:  </a:t>
            </a:r>
            <a:r>
              <a:rPr b="1" sz="2400" lang="fr-FR">
                <a:solidFill>
                  <a:srgbClr val="FFCC00"/>
                </a:solidFill>
              </a:rPr>
              <a:t>Turner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y="6096000" x="533400"/>
            <a:ext cy="457200" cx="3138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C:  </a:t>
            </a:r>
            <a:r>
              <a:rPr b="1" sz="2400" lang="fr-FR">
                <a:solidFill>
                  <a:srgbClr val="FFCC00"/>
                </a:solidFill>
              </a:rPr>
              <a:t>Gainsborough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y="5029200" x="49530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B:  </a:t>
            </a:r>
            <a:r>
              <a:rPr b="1" sz="2400" lang="fr-FR">
                <a:solidFill>
                  <a:srgbClr val="FFCC00"/>
                </a:solidFill>
              </a:rPr>
              <a:t>Banksy</a:t>
            </a:r>
          </a:p>
        </p:txBody>
      </p:sp>
      <p:sp>
        <p:nvSpPr>
          <p:cNvPr id="553" name="Shape 553"/>
          <p:cNvSpPr txBox="1"/>
          <p:nvPr/>
        </p:nvSpPr>
        <p:spPr>
          <a:xfrm>
            <a:off y="6096000" x="4953000"/>
            <a:ext cy="457200" cx="3577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D:  </a:t>
            </a:r>
            <a:r>
              <a:rPr b="1" sz="2400" lang="fr-FR">
                <a:solidFill>
                  <a:srgbClr val="FFCC00"/>
                </a:solidFill>
              </a:rPr>
              <a:t>Leonardo Da Vinci</a:t>
            </a:r>
          </a:p>
        </p:txBody>
      </p:sp>
      <p:sp>
        <p:nvSpPr>
          <p:cNvPr id="554" name="Shape 554"/>
          <p:cNvSpPr/>
          <p:nvPr/>
        </p:nvSpPr>
        <p:spPr>
          <a:xfrm>
            <a:off y="3962400" x="1524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y="3962400" x="30480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y="3962400" x="1600200"/>
            <a:ext cy="685799" cx="1295400"/>
          </a:xfrm>
          <a:prstGeom prst="ellipse">
            <a:avLst/>
          </a:prstGeom>
          <a:noFill/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7" name="Shape 557"/>
          <p:cNvSpPr txBox="1"/>
          <p:nvPr/>
        </p:nvSpPr>
        <p:spPr>
          <a:xfrm>
            <a:off y="4102100" x="336550"/>
            <a:ext cy="457200" cx="1066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1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50:50</a:t>
            </a:r>
          </a:p>
        </p:txBody>
      </p:sp>
      <p:sp>
        <p:nvSpPr>
          <p:cNvPr id="558" name="Shape 558"/>
          <p:cNvSpPr/>
          <p:nvPr/>
        </p:nvSpPr>
        <p:spPr>
          <a:xfrm>
            <a:off y="0" x="66294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y="-15875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y="304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561" name="Shape 561"/>
          <p:cNvSpPr txBox="1"/>
          <p:nvPr/>
        </p:nvSpPr>
        <p:spPr>
          <a:xfrm>
            <a:off y="609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y="914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y="1219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y="1524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565" name="Shape 565"/>
          <p:cNvSpPr/>
          <p:nvPr/>
        </p:nvSpPr>
        <p:spPr>
          <a:xfrm>
            <a:off y="3746500" x="66960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6" name="Shape 566"/>
          <p:cNvSpPr txBox="1"/>
          <p:nvPr/>
        </p:nvSpPr>
        <p:spPr>
          <a:xfrm>
            <a:off y="1828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y="2133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568" name="Shape 568"/>
          <p:cNvSpPr txBox="1"/>
          <p:nvPr/>
        </p:nvSpPr>
        <p:spPr>
          <a:xfrm>
            <a:off y="2438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569" name="Shape 569"/>
          <p:cNvSpPr txBox="1"/>
          <p:nvPr/>
        </p:nvSpPr>
        <p:spPr>
          <a:xfrm>
            <a:off y="2743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y="30480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571" name="Shape 571"/>
          <p:cNvSpPr txBox="1"/>
          <p:nvPr/>
        </p:nvSpPr>
        <p:spPr>
          <a:xfrm>
            <a:off y="33528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572" name="Shape 572"/>
          <p:cNvSpPr txBox="1"/>
          <p:nvPr/>
        </p:nvSpPr>
        <p:spPr>
          <a:xfrm>
            <a:off y="36576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y="39624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y="4267200" x="67056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y="0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576" name="Shape 576"/>
          <p:cNvSpPr txBox="1"/>
          <p:nvPr/>
        </p:nvSpPr>
        <p:spPr>
          <a:xfrm>
            <a:off y="320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577" name="Shape 577"/>
          <p:cNvSpPr txBox="1"/>
          <p:nvPr/>
        </p:nvSpPr>
        <p:spPr>
          <a:xfrm>
            <a:off y="625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578" name="Shape 578"/>
          <p:cNvSpPr txBox="1"/>
          <p:nvPr/>
        </p:nvSpPr>
        <p:spPr>
          <a:xfrm>
            <a:off y="930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579" name="Shape 579"/>
          <p:cNvSpPr txBox="1"/>
          <p:nvPr/>
        </p:nvSpPr>
        <p:spPr>
          <a:xfrm>
            <a:off y="1235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580" name="Shape 580"/>
          <p:cNvSpPr txBox="1"/>
          <p:nvPr/>
        </p:nvSpPr>
        <p:spPr>
          <a:xfrm>
            <a:off y="1539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y="18446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y="2149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y="24542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y="2759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y="30638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y="3368675" x="75438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y="36734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588" name="Shape 588"/>
          <p:cNvSpPr txBox="1"/>
          <p:nvPr/>
        </p:nvSpPr>
        <p:spPr>
          <a:xfrm>
            <a:off y="3978275" x="75438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589" name="Shape 589"/>
          <p:cNvSpPr txBox="1"/>
          <p:nvPr/>
        </p:nvSpPr>
        <p:spPr>
          <a:xfrm>
            <a:off y="4283075" x="75438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590" name="Shape 590"/>
          <p:cNvSpPr/>
          <p:nvPr/>
        </p:nvSpPr>
        <p:spPr>
          <a:xfrm>
            <a:off y="4419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y="4114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y="3810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y="3505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y="3200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5" name="Shape 595"/>
          <p:cNvSpPr/>
          <p:nvPr/>
        </p:nvSpPr>
        <p:spPr>
          <a:xfrm>
            <a:off y="2895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6" name="Shape 596"/>
          <p:cNvSpPr/>
          <p:nvPr/>
        </p:nvSpPr>
        <p:spPr>
          <a:xfrm>
            <a:off y="2590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7" name="Shape 597"/>
          <p:cNvSpPr/>
          <p:nvPr/>
        </p:nvSpPr>
        <p:spPr>
          <a:xfrm>
            <a:off y="2286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8" name="Shape 598"/>
          <p:cNvSpPr/>
          <p:nvPr/>
        </p:nvSpPr>
        <p:spPr>
          <a:xfrm>
            <a:off y="1981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Shape 599"/>
          <p:cNvSpPr/>
          <p:nvPr/>
        </p:nvSpPr>
        <p:spPr>
          <a:xfrm>
            <a:off y="1676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0" name="Shape 600"/>
          <p:cNvSpPr/>
          <p:nvPr/>
        </p:nvSpPr>
        <p:spPr>
          <a:xfrm>
            <a:off y="13716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1" name="Shape 601"/>
          <p:cNvSpPr/>
          <p:nvPr/>
        </p:nvSpPr>
        <p:spPr>
          <a:xfrm>
            <a:off y="10668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2" name="Shape 602"/>
          <p:cNvSpPr/>
          <p:nvPr/>
        </p:nvSpPr>
        <p:spPr>
          <a:xfrm>
            <a:off y="7620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3" name="Shape 603"/>
          <p:cNvSpPr/>
          <p:nvPr/>
        </p:nvSpPr>
        <p:spPr>
          <a:xfrm>
            <a:off y="457200" x="72390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Shape 604"/>
          <p:cNvSpPr/>
          <p:nvPr/>
        </p:nvSpPr>
        <p:spPr>
          <a:xfrm>
            <a:off y="152400" x="72390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05" name="Shape 60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 rot="10800000" flipH="1">
            <a:off y="3994149" x="1949450"/>
            <a:ext cy="606425" cx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Shape 606"/>
          <p:cNvSpPr/>
          <p:nvPr/>
        </p:nvSpPr>
        <p:spPr>
          <a:xfrm rot="5400000">
            <a:off y="4229100" x="32226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y="4076700" x="32988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8" name="Shape 608"/>
          <p:cNvSpPr/>
          <p:nvPr/>
        </p:nvSpPr>
        <p:spPr>
          <a:xfrm rot="5400000">
            <a:off y="4305300" x="35274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9" name="Shape 609"/>
          <p:cNvSpPr/>
          <p:nvPr/>
        </p:nvSpPr>
        <p:spPr>
          <a:xfrm>
            <a:off y="4152900" x="36036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0" name="Shape 610"/>
          <p:cNvSpPr/>
          <p:nvPr/>
        </p:nvSpPr>
        <p:spPr>
          <a:xfrm rot="5400000">
            <a:off y="4229100" x="3832225"/>
            <a:ext cy="304800" cx="304800"/>
          </a:xfrm>
          <a:prstGeom prst="flowChartDisplay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1" name="Shape 611"/>
          <p:cNvSpPr/>
          <p:nvPr/>
        </p:nvSpPr>
        <p:spPr>
          <a:xfrm>
            <a:off y="4076700" x="3908425"/>
            <a:ext cy="152399" cx="152399"/>
          </a:xfrm>
          <a:prstGeom prst="ellipse">
            <a:avLst/>
          </a:prstGeom>
          <a:noFill/>
          <a:ln w="38100" cap="flat">
            <a:solidFill>
              <a:schemeClr val="lt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2" name="Shape 612"/>
          <p:cNvSpPr txBox="1"/>
          <p:nvPr/>
        </p:nvSpPr>
        <p:spPr>
          <a:xfrm>
            <a:off y="3048000" x="0"/>
            <a:ext cy="685799" cx="6629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sz="24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Mona Lisa and the Virgin of the Rocks were painted by?</a:t>
            </a:r>
          </a:p>
          <a:p>
            <a:pPr algn="ctr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1" sz="4000">
              <a:solidFill>
                <a:schemeClr val="lt1"/>
              </a:solidFill>
            </a:endParaRPr>
          </a:p>
        </p:txBody>
      </p:sp>
      <p:pic>
        <p:nvPicPr>
          <p:cNvPr id="613" name="Shape 613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6553200" x="8839200"/>
            <a:ext cy="304799" cx="30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Shape 614"/>
          <p:cNvPicPr preferRelativeResize="0"/>
          <p:nvPr/>
        </p:nvPicPr>
        <p:blipFill rotWithShape="1">
          <a:blip r:embed="rId4">
            <a:alphaModFix/>
          </a:blip>
          <a:srcRect t="0" b="0" r="0" l="0"/>
          <a:stretch/>
        </p:blipFill>
        <p:spPr>
          <a:xfrm>
            <a:off y="6553200" x="0"/>
            <a:ext cy="304799" cx="30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15" name="Shape 615"/>
          <p:cNvSpPr/>
          <p:nvPr/>
        </p:nvSpPr>
        <p:spPr>
          <a:xfrm>
            <a:off y="5834062" x="4648200"/>
            <a:ext cy="914400" cx="4267200"/>
          </a:xfrm>
          <a:prstGeom prst="flowChartPreparation">
            <a:avLst/>
          </a:prstGeom>
          <a:solidFill>
            <a:srgbClr val="00FF00"/>
          </a:soli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rtl="0" lvl="0">
              <a:spcBef>
                <a:spcPts val="0"/>
              </a:spcBef>
              <a:buSzPct val="25000"/>
              <a:buNone/>
            </a:pPr>
            <a:r>
              <a:rPr b="1" sz="2400" lang="fr-FR">
                <a:solidFill>
                  <a:srgbClr val="FF0000"/>
                </a:solidFill>
              </a:rPr>
              <a:t>D:  Leonardo Da Vinci</a:t>
            </a:r>
          </a:p>
        </p:txBody>
      </p:sp>
      <p:pic>
        <p:nvPicPr>
          <p:cNvPr id="616" name="Shape 616"/>
          <p:cNvPicPr preferRelativeResize="0"/>
          <p:nvPr/>
        </p:nvPicPr>
        <p:blipFill rotWithShape="1">
          <a:blip r:embed="rId5">
            <a:alphaModFix/>
          </a:blip>
          <a:srcRect t="0" b="0" r="0" l="0"/>
          <a:stretch/>
        </p:blipFill>
        <p:spPr>
          <a:xfrm>
            <a:off y="-42301" x="3527427"/>
            <a:ext cy="2709300" cx="18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Shape 617"/>
          <p:cNvPicPr preferRelativeResize="0"/>
          <p:nvPr/>
        </p:nvPicPr>
        <p:blipFill rotWithShape="1">
          <a:blip r:embed="rId6">
            <a:alphaModFix/>
          </a:blip>
          <a:srcRect t="0" b="0" r="0" l="0"/>
          <a:stretch/>
        </p:blipFill>
        <p:spPr>
          <a:xfrm>
            <a:off y="56698" x="1091700"/>
            <a:ext cy="2686500" cx="18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Shape 618"/>
          <p:cNvSpPr txBox="1"/>
          <p:nvPr/>
        </p:nvSpPr>
        <p:spPr>
          <a:xfrm>
            <a:off y="2573400" x="169650"/>
            <a:ext cy="322200" cx="62900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1800" lang="fr-FR">
                <a:solidFill>
                  <a:srgbClr val="CCCCCC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Mona Lisa                The Virgin of the Rocks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22" name="Shape 6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3" name="Shape 623"/>
          <p:cNvSpPr/>
          <p:nvPr/>
        </p:nvSpPr>
        <p:spPr>
          <a:xfrm>
            <a:off y="1127125" x="3505200"/>
            <a:ext cy="4724400" cx="2514599"/>
          </a:xfrm>
          <a:prstGeom prst="rect">
            <a:avLst/>
          </a:prstGeom>
          <a:gradFill>
            <a:gsLst>
              <a:gs pos="0">
                <a:srgbClr val="0066CC"/>
              </a:gs>
              <a:gs pos="100000">
                <a:srgbClr val="000066"/>
              </a:gs>
            </a:gsLst>
            <a:path path="circle">
              <a:fillToRect t="50%" b="50%" r="50%" l="50%"/>
            </a:path>
            <a:tileRect/>
          </a:gradFill>
          <a:ln w="57150" cap="flat">
            <a:solidFill>
              <a:srgbClr val="3399FF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4" name="Shape 624"/>
          <p:cNvSpPr/>
          <p:nvPr/>
        </p:nvSpPr>
        <p:spPr>
          <a:xfrm>
            <a:off y="4560887" x="3571875"/>
            <a:ext cy="322262" cx="2412999"/>
          </a:xfrm>
          <a:prstGeom prst="rect">
            <a:avLst/>
          </a:prstGeom>
          <a:solidFill>
            <a:srgbClr val="FF0000"/>
          </a:solidFill>
          <a:ln w="9525" cap="flat">
            <a:solidFill>
              <a:schemeClr val="dk1"/>
            </a:solidFill>
            <a:prstDash val="solid"/>
            <a:round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5" name="Shape 625"/>
          <p:cNvSpPr txBox="1"/>
          <p:nvPr/>
        </p:nvSpPr>
        <p:spPr>
          <a:xfrm>
            <a:off y="1111250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</a:p>
        </p:txBody>
      </p:sp>
      <p:sp>
        <p:nvSpPr>
          <p:cNvPr id="626" name="Shape 626"/>
          <p:cNvSpPr txBox="1"/>
          <p:nvPr/>
        </p:nvSpPr>
        <p:spPr>
          <a:xfrm>
            <a:off y="1431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</a:p>
        </p:txBody>
      </p:sp>
      <p:sp>
        <p:nvSpPr>
          <p:cNvPr id="627" name="Shape 627"/>
          <p:cNvSpPr txBox="1"/>
          <p:nvPr/>
        </p:nvSpPr>
        <p:spPr>
          <a:xfrm>
            <a:off y="1736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</a:p>
        </p:txBody>
      </p:sp>
      <p:sp>
        <p:nvSpPr>
          <p:cNvPr id="628" name="Shape 628"/>
          <p:cNvSpPr txBox="1"/>
          <p:nvPr/>
        </p:nvSpPr>
        <p:spPr>
          <a:xfrm>
            <a:off y="2041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</a:p>
        </p:txBody>
      </p:sp>
      <p:sp>
        <p:nvSpPr>
          <p:cNvPr id="629" name="Shape 629"/>
          <p:cNvSpPr txBox="1"/>
          <p:nvPr/>
        </p:nvSpPr>
        <p:spPr>
          <a:xfrm>
            <a:off y="2346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</a:p>
        </p:txBody>
      </p:sp>
      <p:sp>
        <p:nvSpPr>
          <p:cNvPr id="630" name="Shape 630"/>
          <p:cNvSpPr txBox="1"/>
          <p:nvPr/>
        </p:nvSpPr>
        <p:spPr>
          <a:xfrm>
            <a:off y="2651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y="2955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y="3260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y="3565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y="3870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635" name="Shape 635"/>
          <p:cNvSpPr txBox="1"/>
          <p:nvPr/>
        </p:nvSpPr>
        <p:spPr>
          <a:xfrm>
            <a:off y="41751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636" name="Shape 636"/>
          <p:cNvSpPr txBox="1"/>
          <p:nvPr/>
        </p:nvSpPr>
        <p:spPr>
          <a:xfrm>
            <a:off y="44799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y="47847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y="50895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y="5394325" x="3581400"/>
            <a:ext cy="457200" cx="685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y="1127125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 Million</a:t>
            </a:r>
          </a:p>
        </p:txBody>
      </p:sp>
      <p:sp>
        <p:nvSpPr>
          <p:cNvPr id="641" name="Shape 641"/>
          <p:cNvSpPr txBox="1"/>
          <p:nvPr/>
        </p:nvSpPr>
        <p:spPr>
          <a:xfrm>
            <a:off y="1447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$500,000</a:t>
            </a:r>
          </a:p>
        </p:txBody>
      </p:sp>
      <p:sp>
        <p:nvSpPr>
          <p:cNvPr id="642" name="Shape 642"/>
          <p:cNvSpPr txBox="1"/>
          <p:nvPr/>
        </p:nvSpPr>
        <p:spPr>
          <a:xfrm>
            <a:off y="1752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$250,000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y="2057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$125,000</a:t>
            </a:r>
          </a:p>
        </p:txBody>
      </p:sp>
      <p:sp>
        <p:nvSpPr>
          <p:cNvPr id="644" name="Shape 644"/>
          <p:cNvSpPr txBox="1"/>
          <p:nvPr/>
        </p:nvSpPr>
        <p:spPr>
          <a:xfrm>
            <a:off y="2362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$64,000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y="2667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$32,000</a:t>
            </a:r>
          </a:p>
        </p:txBody>
      </p:sp>
      <p:sp>
        <p:nvSpPr>
          <p:cNvPr id="646" name="Shape 646"/>
          <p:cNvSpPr txBox="1"/>
          <p:nvPr/>
        </p:nvSpPr>
        <p:spPr>
          <a:xfrm>
            <a:off y="29718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$16,000</a:t>
            </a:r>
          </a:p>
        </p:txBody>
      </p:sp>
      <p:sp>
        <p:nvSpPr>
          <p:cNvPr id="647" name="Shape 647"/>
          <p:cNvSpPr txBox="1"/>
          <p:nvPr/>
        </p:nvSpPr>
        <p:spPr>
          <a:xfrm>
            <a:off y="3276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$8,000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y="35814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$4,000</a:t>
            </a:r>
          </a:p>
        </p:txBody>
      </p:sp>
      <p:sp>
        <p:nvSpPr>
          <p:cNvPr id="649" name="Shape 649"/>
          <p:cNvSpPr txBox="1"/>
          <p:nvPr/>
        </p:nvSpPr>
        <p:spPr>
          <a:xfrm>
            <a:off y="3886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$2,000</a:t>
            </a:r>
          </a:p>
        </p:txBody>
      </p:sp>
      <p:sp>
        <p:nvSpPr>
          <p:cNvPr id="650" name="Shape 650"/>
          <p:cNvSpPr txBox="1"/>
          <p:nvPr/>
        </p:nvSpPr>
        <p:spPr>
          <a:xfrm>
            <a:off y="41910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$1,000</a:t>
            </a:r>
          </a:p>
        </p:txBody>
      </p:sp>
      <p:sp>
        <p:nvSpPr>
          <p:cNvPr id="651" name="Shape 651"/>
          <p:cNvSpPr txBox="1"/>
          <p:nvPr/>
        </p:nvSpPr>
        <p:spPr>
          <a:xfrm>
            <a:off y="4495800" x="4419600"/>
            <a:ext cy="457200" cx="1000125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$500</a:t>
            </a:r>
          </a:p>
        </p:txBody>
      </p:sp>
      <p:sp>
        <p:nvSpPr>
          <p:cNvPr id="652" name="Shape 652"/>
          <p:cNvSpPr txBox="1"/>
          <p:nvPr/>
        </p:nvSpPr>
        <p:spPr>
          <a:xfrm>
            <a:off y="48006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$300</a:t>
            </a:r>
          </a:p>
        </p:txBody>
      </p:sp>
      <p:sp>
        <p:nvSpPr>
          <p:cNvPr id="653" name="Shape 653"/>
          <p:cNvSpPr txBox="1"/>
          <p:nvPr/>
        </p:nvSpPr>
        <p:spPr>
          <a:xfrm>
            <a:off y="5105400" x="4419600"/>
            <a:ext cy="457200" cx="13334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</a:p>
        </p:txBody>
      </p:sp>
      <p:sp>
        <p:nvSpPr>
          <p:cNvPr id="654" name="Shape 654"/>
          <p:cNvSpPr txBox="1"/>
          <p:nvPr/>
        </p:nvSpPr>
        <p:spPr>
          <a:xfrm>
            <a:off y="5410200" x="4419600"/>
            <a:ext cy="457200" cx="1600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25000"/>
              <a:buFont typeface="Arial"/>
              <a:buNone/>
            </a:pPr>
            <a:r>
              <a:rPr strike="noStrike" u="none" b="0" cap="none" baseline="0" sz="2400" lang="fr-FR" i="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$100</a:t>
            </a:r>
          </a:p>
        </p:txBody>
      </p:sp>
      <p:sp>
        <p:nvSpPr>
          <p:cNvPr id="655" name="Shape 655"/>
          <p:cNvSpPr/>
          <p:nvPr/>
        </p:nvSpPr>
        <p:spPr>
          <a:xfrm>
            <a:off y="5546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Shape 656"/>
          <p:cNvSpPr/>
          <p:nvPr/>
        </p:nvSpPr>
        <p:spPr>
          <a:xfrm>
            <a:off y="5241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Shape 657"/>
          <p:cNvSpPr/>
          <p:nvPr/>
        </p:nvSpPr>
        <p:spPr>
          <a:xfrm>
            <a:off y="4937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8" name="Shape 658"/>
          <p:cNvSpPr/>
          <p:nvPr/>
        </p:nvSpPr>
        <p:spPr>
          <a:xfrm>
            <a:off y="4632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9" name="Shape 659"/>
          <p:cNvSpPr/>
          <p:nvPr/>
        </p:nvSpPr>
        <p:spPr>
          <a:xfrm>
            <a:off y="4327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0" name="Shape 660"/>
          <p:cNvSpPr/>
          <p:nvPr/>
        </p:nvSpPr>
        <p:spPr>
          <a:xfrm>
            <a:off y="4022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y="3717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Shape 662"/>
          <p:cNvSpPr/>
          <p:nvPr/>
        </p:nvSpPr>
        <p:spPr>
          <a:xfrm>
            <a:off y="3413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3" name="Shape 663"/>
          <p:cNvSpPr/>
          <p:nvPr/>
        </p:nvSpPr>
        <p:spPr>
          <a:xfrm>
            <a:off y="3108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y="2803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Shape 665"/>
          <p:cNvSpPr/>
          <p:nvPr/>
        </p:nvSpPr>
        <p:spPr>
          <a:xfrm>
            <a:off y="24987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y="21939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Shape 667"/>
          <p:cNvSpPr/>
          <p:nvPr/>
        </p:nvSpPr>
        <p:spPr>
          <a:xfrm>
            <a:off y="18891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y="1584325" x="4114800"/>
            <a:ext cy="152399" cx="152399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Shape 669"/>
          <p:cNvSpPr/>
          <p:nvPr/>
        </p:nvSpPr>
        <p:spPr>
          <a:xfrm>
            <a:off y="1279525" x="4114800"/>
            <a:ext cy="152399" cx="152399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0" name="Shape 67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6553200" x="8832850"/>
            <a:ext cy="304799" cx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nu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