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7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3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43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5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3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41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04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27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05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76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2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F74F-E883-4532-AC3A-B625E1E92A5E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22DE-4CE5-4AEB-83F8-DE5ACB0C3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47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images.google.fr/imgres?imgurl=http://www.wtsbooks.com/images/Handshake.GIF&amp;imgrefurl=http://www.wtsbooks.com/content/blog_partners_main&amp;h=364&amp;w=407&amp;sz=6&amp;hl=fr&amp;start=4&amp;tbnid=qTIfkewBerYhFM:&amp;tbnh=112&amp;tbnw=125&amp;prev=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http://tbn0.google.com/images?q=tbn:qTIfkewBerYhFM:http://www.wtsbooks.com/images/Handshake.GIF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9" descr="http://tbn0.google.com/images?q=tbn:qTIfkewBerYhFM:http://www.wtsbooks.com/images/Handshake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093" y="238868"/>
            <a:ext cx="950913" cy="84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1181" y="-6112"/>
            <a:ext cx="5835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b="1" u="sng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GB" altLang="fr-FR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TRAVEL AGENT</a:t>
            </a:r>
            <a:r>
              <a:rPr lang="en-GB" altLang="fr-FR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GB" altLang="fr-FR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CUSTOMER</a:t>
            </a:r>
            <a:r>
              <a:rPr kumimoji="0" lang="en-GB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2326" y="889991"/>
            <a:ext cx="1212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HELP</a:t>
            </a:r>
            <a:r>
              <a:rPr lang="en-GB" sz="3200" b="1" dirty="0"/>
              <a:t> ?</a:t>
            </a:r>
            <a:endParaRPr lang="fr-FR" sz="3200" dirty="0"/>
          </a:p>
        </p:txBody>
      </p:sp>
      <p:cxnSp>
        <p:nvCxnSpPr>
          <p:cNvPr id="8" name="Connecteur droit 7"/>
          <p:cNvCxnSpPr>
            <a:cxnSpLocks noChangeShapeType="1"/>
          </p:cNvCxnSpPr>
          <p:nvPr/>
        </p:nvCxnSpPr>
        <p:spPr bwMode="auto">
          <a:xfrm flipH="1">
            <a:off x="2624163" y="788907"/>
            <a:ext cx="264889" cy="20216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" name="il_fi" descr="http://wjyy.com/assets/images/trip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93" y="737180"/>
            <a:ext cx="1234440" cy="10775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>
            <a:off x="2592493" y="1193919"/>
            <a:ext cx="1497641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" name="il_fi" descr="http://wjyy.com/assets/images/trip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11" y="1491789"/>
            <a:ext cx="1234440" cy="10775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Connecteur droit 14"/>
          <p:cNvCxnSpPr>
            <a:cxnSpLocks noChangeShapeType="1"/>
          </p:cNvCxnSpPr>
          <p:nvPr/>
        </p:nvCxnSpPr>
        <p:spPr bwMode="auto">
          <a:xfrm flipH="1">
            <a:off x="2571807" y="1600847"/>
            <a:ext cx="1536086" cy="3068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2125296" y="1685870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/>
              <a:t>?</a:t>
            </a:r>
            <a:endParaRPr lang="fr-FR" sz="4400" dirty="0"/>
          </a:p>
        </p:txBody>
      </p:sp>
      <p:cxnSp>
        <p:nvCxnSpPr>
          <p:cNvPr id="18" name="Connecteur droit 17"/>
          <p:cNvCxnSpPr>
            <a:cxnSpLocks noChangeShapeType="1"/>
          </p:cNvCxnSpPr>
          <p:nvPr/>
        </p:nvCxnSpPr>
        <p:spPr bwMode="auto">
          <a:xfrm flipH="1">
            <a:off x="2624163" y="2331855"/>
            <a:ext cx="1582275" cy="48240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Connecteur droit 18"/>
          <p:cNvCxnSpPr>
            <a:cxnSpLocks noChangeShapeType="1"/>
          </p:cNvCxnSpPr>
          <p:nvPr/>
        </p:nvCxnSpPr>
        <p:spPr bwMode="auto">
          <a:xfrm>
            <a:off x="2587058" y="2130341"/>
            <a:ext cx="1619379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4257532" y="2028703"/>
            <a:ext cx="2202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DESTINATION</a:t>
            </a:r>
            <a:endParaRPr lang="fr-FR" sz="2800" dirty="0"/>
          </a:p>
        </p:txBody>
      </p:sp>
      <p:pic>
        <p:nvPicPr>
          <p:cNvPr id="24" name="il_fi" descr="http://students.washington.edu/ubc/wordpress/wp-content/uploads/2014/10/Calendara-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57" y="2573059"/>
            <a:ext cx="1247775" cy="99822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2178207" y="2657478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/>
              <a:t>?</a:t>
            </a:r>
            <a:endParaRPr lang="fr-FR" sz="4400" dirty="0"/>
          </a:p>
        </p:txBody>
      </p:sp>
      <p:cxnSp>
        <p:nvCxnSpPr>
          <p:cNvPr id="27" name="Connecteur droit 26"/>
          <p:cNvCxnSpPr>
            <a:cxnSpLocks noChangeShapeType="1"/>
          </p:cNvCxnSpPr>
          <p:nvPr/>
        </p:nvCxnSpPr>
        <p:spPr bwMode="auto">
          <a:xfrm>
            <a:off x="2638153" y="3067349"/>
            <a:ext cx="1619379" cy="27039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4367881" y="3067349"/>
            <a:ext cx="1111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DATES</a:t>
            </a:r>
            <a:endParaRPr lang="fr-FR" sz="3200" dirty="0"/>
          </a:p>
        </p:txBody>
      </p:sp>
      <p:cxnSp>
        <p:nvCxnSpPr>
          <p:cNvPr id="29" name="Connecteur droit 28"/>
          <p:cNvCxnSpPr>
            <a:cxnSpLocks noChangeShapeType="1"/>
          </p:cNvCxnSpPr>
          <p:nvPr/>
        </p:nvCxnSpPr>
        <p:spPr bwMode="auto">
          <a:xfrm flipH="1">
            <a:off x="2691407" y="3483249"/>
            <a:ext cx="1568801" cy="48240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>
          <a:xfrm>
            <a:off x="1779225" y="3590256"/>
            <a:ext cx="797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/>
              <a:t>€ </a:t>
            </a:r>
            <a:r>
              <a:rPr lang="en-GB" sz="4000" b="1" dirty="0"/>
              <a:t>?</a:t>
            </a:r>
            <a:endParaRPr lang="fr-FR" sz="4000" dirty="0"/>
          </a:p>
        </p:txBody>
      </p:sp>
      <p:cxnSp>
        <p:nvCxnSpPr>
          <p:cNvPr id="32" name="Connecteur droit 31"/>
          <p:cNvCxnSpPr>
            <a:cxnSpLocks noChangeShapeType="1"/>
          </p:cNvCxnSpPr>
          <p:nvPr/>
        </p:nvCxnSpPr>
        <p:spPr bwMode="auto">
          <a:xfrm>
            <a:off x="2708813" y="4101391"/>
            <a:ext cx="1682519" cy="13519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4420460" y="3809003"/>
            <a:ext cx="1101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___ €</a:t>
            </a:r>
            <a:endParaRPr lang="fr-FR" sz="3200" dirty="0"/>
          </a:p>
        </p:txBody>
      </p:sp>
      <p:pic>
        <p:nvPicPr>
          <p:cNvPr id="34" name="il_fi" descr="http://upload.wikimedia.org/wikipedia/commons/thumb/f/f1/Heart_coraz%C3%B3n.svg/2000px-Heart_coraz%C3%B3n.svg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254" y="5100595"/>
            <a:ext cx="929640" cy="81630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Rectangle 34"/>
          <p:cNvSpPr/>
          <p:nvPr/>
        </p:nvSpPr>
        <p:spPr>
          <a:xfrm>
            <a:off x="2272103" y="5127943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/>
              <a:t>?</a:t>
            </a:r>
            <a:endParaRPr lang="fr-FR" sz="4400" dirty="0"/>
          </a:p>
        </p:txBody>
      </p:sp>
      <p:cxnSp>
        <p:nvCxnSpPr>
          <p:cNvPr id="36" name="Connecteur droit 35"/>
          <p:cNvCxnSpPr>
            <a:cxnSpLocks noChangeShapeType="1"/>
          </p:cNvCxnSpPr>
          <p:nvPr/>
        </p:nvCxnSpPr>
        <p:spPr bwMode="auto">
          <a:xfrm>
            <a:off x="2760466" y="4840113"/>
            <a:ext cx="1619379" cy="27039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Connecteur droit 36"/>
          <p:cNvCxnSpPr>
            <a:cxnSpLocks noChangeShapeType="1"/>
          </p:cNvCxnSpPr>
          <p:nvPr/>
        </p:nvCxnSpPr>
        <p:spPr bwMode="auto">
          <a:xfrm flipH="1">
            <a:off x="2756607" y="4453275"/>
            <a:ext cx="1559626" cy="24120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" name="il_fi" descr="http://upload.wikimedia.org/wikipedia/commons/thumb/f/f1/Heart_coraz%C3%B3n.svg/2000px-Heart_coraz%C3%B3n.svg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36" y="5508749"/>
            <a:ext cx="729558" cy="63307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41"/>
          <p:cNvSpPr/>
          <p:nvPr/>
        </p:nvSpPr>
        <p:spPr>
          <a:xfrm>
            <a:off x="5123181" y="5557045"/>
            <a:ext cx="7665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but</a:t>
            </a:r>
            <a:endParaRPr lang="fr-FR" sz="3200" dirty="0"/>
          </a:p>
        </p:txBody>
      </p:sp>
      <p:pic>
        <p:nvPicPr>
          <p:cNvPr id="2053" name="Picture 5" descr="http://t0.gstatic.com/images?q=tbn:ANd9GcSeoNC0In-3ZzZsDRHlshktHrELjMMGBqbD7bFrKr1gYnZpnw7vr_ovxs9Hs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9" y="5464152"/>
            <a:ext cx="722264" cy="72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Connecteur droit 43"/>
          <p:cNvCxnSpPr>
            <a:cxnSpLocks noChangeShapeType="1"/>
          </p:cNvCxnSpPr>
          <p:nvPr/>
        </p:nvCxnSpPr>
        <p:spPr bwMode="auto">
          <a:xfrm flipH="1">
            <a:off x="2693317" y="5270855"/>
            <a:ext cx="1661472" cy="24120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onnecteur droit 45"/>
          <p:cNvCxnSpPr>
            <a:cxnSpLocks noChangeShapeType="1"/>
          </p:cNvCxnSpPr>
          <p:nvPr/>
        </p:nvCxnSpPr>
        <p:spPr bwMode="auto">
          <a:xfrm>
            <a:off x="2685687" y="5626993"/>
            <a:ext cx="1650623" cy="13519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47"/>
          <p:cNvSpPr/>
          <p:nvPr/>
        </p:nvSpPr>
        <p:spPr>
          <a:xfrm>
            <a:off x="712678" y="5995137"/>
            <a:ext cx="1911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DESTINATION</a:t>
            </a:r>
          </a:p>
          <a:p>
            <a:r>
              <a:rPr lang="en-GB" sz="2400" b="1" dirty="0" smtClean="0"/>
              <a:t>SUGGESTED</a:t>
            </a:r>
            <a:endParaRPr lang="fr-FR" sz="2400" dirty="0"/>
          </a:p>
        </p:txBody>
      </p:sp>
      <p:cxnSp>
        <p:nvCxnSpPr>
          <p:cNvPr id="49" name="Connecteur droit 48"/>
          <p:cNvCxnSpPr>
            <a:cxnSpLocks noChangeShapeType="1"/>
          </p:cNvCxnSpPr>
          <p:nvPr/>
        </p:nvCxnSpPr>
        <p:spPr bwMode="auto">
          <a:xfrm flipH="1">
            <a:off x="2624163" y="6065814"/>
            <a:ext cx="1661472" cy="24120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cteur droit 49"/>
          <p:cNvCxnSpPr>
            <a:cxnSpLocks noChangeShapeType="1"/>
          </p:cNvCxnSpPr>
          <p:nvPr/>
        </p:nvCxnSpPr>
        <p:spPr bwMode="auto">
          <a:xfrm flipH="1">
            <a:off x="2638153" y="7591503"/>
            <a:ext cx="1875896" cy="42954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50"/>
          <p:cNvSpPr/>
          <p:nvPr/>
        </p:nvSpPr>
        <p:spPr>
          <a:xfrm>
            <a:off x="4443153" y="6328008"/>
            <a:ext cx="2036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ACTIVITIES 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8565" y="7014114"/>
            <a:ext cx="2774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3 ACTIVITIES // OK ?</a:t>
            </a:r>
          </a:p>
        </p:txBody>
      </p:sp>
      <p:cxnSp>
        <p:nvCxnSpPr>
          <p:cNvPr id="53" name="Connecteur droit 52"/>
          <p:cNvCxnSpPr>
            <a:cxnSpLocks noChangeShapeType="1"/>
          </p:cNvCxnSpPr>
          <p:nvPr/>
        </p:nvCxnSpPr>
        <p:spPr bwMode="auto">
          <a:xfrm>
            <a:off x="2736054" y="7304962"/>
            <a:ext cx="1749807" cy="17081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54"/>
          <p:cNvSpPr/>
          <p:nvPr/>
        </p:nvSpPr>
        <p:spPr>
          <a:xfrm>
            <a:off x="484955" y="4487762"/>
            <a:ext cx="2246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EXPERIENCE 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383275" y="4751978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EXPERIENCE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70392" y="7244946"/>
            <a:ext cx="838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 </a:t>
            </a:r>
            <a:r>
              <a:rPr lang="en-GB" sz="2800" b="1" dirty="0" smtClean="0"/>
              <a:t>(x3)</a:t>
            </a:r>
            <a:endParaRPr lang="fr-FR" sz="2800" dirty="0"/>
          </a:p>
        </p:txBody>
      </p:sp>
      <p:sp>
        <p:nvSpPr>
          <p:cNvPr id="69" name="Rectangle 68"/>
          <p:cNvSpPr/>
          <p:nvPr/>
        </p:nvSpPr>
        <p:spPr>
          <a:xfrm>
            <a:off x="134154" y="8100392"/>
            <a:ext cx="3068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So let’s book your ticket now !</a:t>
            </a:r>
            <a:endParaRPr lang="fr-FR" dirty="0"/>
          </a:p>
        </p:txBody>
      </p:sp>
      <p:cxnSp>
        <p:nvCxnSpPr>
          <p:cNvPr id="54" name="Connecteur droit 53"/>
          <p:cNvCxnSpPr>
            <a:cxnSpLocks noChangeShapeType="1"/>
          </p:cNvCxnSpPr>
          <p:nvPr/>
        </p:nvCxnSpPr>
        <p:spPr bwMode="auto">
          <a:xfrm>
            <a:off x="2636094" y="6516216"/>
            <a:ext cx="1749807" cy="17081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Connecteur droit 56"/>
          <p:cNvCxnSpPr>
            <a:cxnSpLocks noChangeShapeType="1"/>
          </p:cNvCxnSpPr>
          <p:nvPr/>
        </p:nvCxnSpPr>
        <p:spPr bwMode="auto">
          <a:xfrm flipH="1">
            <a:off x="2718059" y="6799342"/>
            <a:ext cx="1661472" cy="42954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6" name="Picture 2" descr="http://www.compusurf.es/wordpress/wp-content/uploads/2014/04/smiley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61" y="7034849"/>
            <a:ext cx="918486" cy="8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505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 Dussuchaud</dc:creator>
  <cp:lastModifiedBy>Cyril Dussuchaud</cp:lastModifiedBy>
  <cp:revision>14</cp:revision>
  <dcterms:created xsi:type="dcterms:W3CDTF">2015-02-11T16:30:37Z</dcterms:created>
  <dcterms:modified xsi:type="dcterms:W3CDTF">2015-02-13T17:28:00Z</dcterms:modified>
</cp:coreProperties>
</file>