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1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7DDD-277D-4C42-9AB6-B26EB3D90897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63CE-EC56-4740-B91C-509CC10E2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14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7DDD-277D-4C42-9AB6-B26EB3D90897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63CE-EC56-4740-B91C-509CC10E2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84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7DDD-277D-4C42-9AB6-B26EB3D90897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63CE-EC56-4740-B91C-509CC10E2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95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7DDD-277D-4C42-9AB6-B26EB3D90897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63CE-EC56-4740-B91C-509CC10E2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77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7DDD-277D-4C42-9AB6-B26EB3D90897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63CE-EC56-4740-B91C-509CC10E2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2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7DDD-277D-4C42-9AB6-B26EB3D90897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63CE-EC56-4740-B91C-509CC10E2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91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7DDD-277D-4C42-9AB6-B26EB3D90897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63CE-EC56-4740-B91C-509CC10E2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34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7DDD-277D-4C42-9AB6-B26EB3D90897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63CE-EC56-4740-B91C-509CC10E2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86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7DDD-277D-4C42-9AB6-B26EB3D90897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63CE-EC56-4740-B91C-509CC10E2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86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7DDD-277D-4C42-9AB6-B26EB3D90897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63CE-EC56-4740-B91C-509CC10E2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53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7DDD-277D-4C42-9AB6-B26EB3D90897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963CE-EC56-4740-B91C-509CC10E2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63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97DDD-277D-4C42-9AB6-B26EB3D90897}" type="datetimeFigureOut">
              <a:rPr lang="fr-FR" smtClean="0"/>
              <a:t>10/06/2015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963CE-EC56-4740-B91C-509CC10E2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73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001" y="43720"/>
            <a:ext cx="4500123" cy="674915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23" y="100164"/>
            <a:ext cx="1305777" cy="98573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481667" y="150223"/>
            <a:ext cx="2903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>
                <a:latin typeface="GROBOLD"/>
                <a:cs typeface="GROBOLD"/>
              </a:rPr>
              <a:t>AROUND THE WORLD</a:t>
            </a:r>
          </a:p>
          <a:p>
            <a:pPr algn="ctr"/>
            <a:r>
              <a:rPr lang="fr-FR" sz="2000" dirty="0" smtClean="0">
                <a:latin typeface="GROBOLD"/>
                <a:cs typeface="GROBOLD"/>
              </a:rPr>
              <a:t>TRAVEL AGENCY</a:t>
            </a:r>
            <a:endParaRPr lang="fr-FR" sz="2000" dirty="0">
              <a:latin typeface="GROBOLD"/>
              <a:cs typeface="GROBOLD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09890" y="1114120"/>
            <a:ext cx="175912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BOOKING FORM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91223" y="1749121"/>
            <a:ext cx="732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831070" y="1749121"/>
            <a:ext cx="3633457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70087" y="2170396"/>
            <a:ext cx="2994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BIRTHDATE                   IN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41703" y="2170396"/>
            <a:ext cx="1237628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460878" y="2170396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 /    /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7559" y="2584445"/>
            <a:ext cx="1544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NATIONALITY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03810" y="2584445"/>
            <a:ext cx="2174473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064830" y="2170396"/>
            <a:ext cx="1399697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43895" y="3032597"/>
            <a:ext cx="1051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ADDRESS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94545" y="3032287"/>
            <a:ext cx="3369982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7765" y="3411366"/>
            <a:ext cx="4356761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33650" y="382396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MAIL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5628" y="3823960"/>
            <a:ext cx="3758897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2281951" y="3823960"/>
            <a:ext cx="351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@</a:t>
            </a:r>
            <a:endParaRPr lang="fr-FR" sz="1400" b="1" dirty="0" smtClean="0">
              <a:latin typeface="Comic Sans MS"/>
              <a:cs typeface="Comic Sans MS"/>
            </a:endParaRPr>
          </a:p>
        </p:txBody>
      </p:sp>
      <p:pic>
        <p:nvPicPr>
          <p:cNvPr id="24" name="Picture 8" descr="http://i.stack.imgur.com/81Z9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541" y="4263313"/>
            <a:ext cx="485339" cy="307777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705629" y="4279089"/>
            <a:ext cx="2174473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0400" y="4745221"/>
            <a:ext cx="19942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PASSPORT NUMBER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85481" y="4739266"/>
            <a:ext cx="2479044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5394" y="5492582"/>
            <a:ext cx="1563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DESTINATION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78843" y="5490609"/>
            <a:ext cx="2479044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24376" y="5924489"/>
            <a:ext cx="716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PRICE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05628" y="5924489"/>
            <a:ext cx="1439467" cy="30777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8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Cyril Dussuchaud</dc:creator>
  <cp:lastModifiedBy>Cyril Dussuchaud</cp:lastModifiedBy>
  <cp:revision>1</cp:revision>
  <dcterms:created xsi:type="dcterms:W3CDTF">2015-06-10T13:39:35Z</dcterms:created>
  <dcterms:modified xsi:type="dcterms:W3CDTF">2015-06-10T13:40:10Z</dcterms:modified>
</cp:coreProperties>
</file>