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6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2C7-D114-D843-AE8A-56FB77D4D41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331D-ABEC-8D47-B859-0DE109F0BA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555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2C7-D114-D843-AE8A-56FB77D4D41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331D-ABEC-8D47-B859-0DE109F0BA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5258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2C7-D114-D843-AE8A-56FB77D4D41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331D-ABEC-8D47-B859-0DE109F0BA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4292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2C7-D114-D843-AE8A-56FB77D4D41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331D-ABEC-8D47-B859-0DE109F0BA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2277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2C7-D114-D843-AE8A-56FB77D4D41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331D-ABEC-8D47-B859-0DE109F0BA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2834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2C7-D114-D843-AE8A-56FB77D4D41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331D-ABEC-8D47-B859-0DE109F0BA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1133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2C7-D114-D843-AE8A-56FB77D4D41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331D-ABEC-8D47-B859-0DE109F0BA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1768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2C7-D114-D843-AE8A-56FB77D4D41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331D-ABEC-8D47-B859-0DE109F0BA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7758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2C7-D114-D843-AE8A-56FB77D4D41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331D-ABEC-8D47-B859-0DE109F0BA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5689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2C7-D114-D843-AE8A-56FB77D4D41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331D-ABEC-8D47-B859-0DE109F0BA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9773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82C7-D114-D843-AE8A-56FB77D4D41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331D-ABEC-8D47-B859-0DE109F0BA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9282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682C7-D114-D843-AE8A-56FB77D4D41C}" type="datetimeFigureOut">
              <a:rPr lang="fr-FR" smtClean="0"/>
              <a:pPr/>
              <a:t>30/06/2015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B331D-ABEC-8D47-B859-0DE109F0BA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4188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07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5032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Affichage à l'écran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Raphaël Sys</dc:creator>
  <cp:lastModifiedBy>MIster Sys</cp:lastModifiedBy>
  <cp:revision>3</cp:revision>
  <dcterms:created xsi:type="dcterms:W3CDTF">2015-06-12T08:02:29Z</dcterms:created>
  <dcterms:modified xsi:type="dcterms:W3CDTF">2015-06-30T08:38:28Z</dcterms:modified>
</cp:coreProperties>
</file>