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6" r:id="rId4"/>
    <p:sldId id="257" r:id="rId5"/>
    <p:sldId id="260" r:id="rId6"/>
    <p:sldId id="258" r:id="rId7"/>
    <p:sldId id="262" r:id="rId8"/>
    <p:sldId id="261" r:id="rId9"/>
    <p:sldId id="259" r:id="rId10"/>
    <p:sldId id="263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8707-931E-41B3-94C1-940B3F9F749A}" type="datetimeFigureOut">
              <a:rPr lang="fr-FR" smtClean="0"/>
              <a:pPr/>
              <a:t>04/04/2013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E7DE-EC0B-422A-8742-C97C554DF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fr-FR" sz="7200" dirty="0" smtClean="0"/>
              <a:t>Je m’habille et …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221088"/>
            <a:ext cx="8363272" cy="2188840"/>
          </a:xfrm>
        </p:spPr>
        <p:txBody>
          <a:bodyPr/>
          <a:lstStyle/>
          <a:p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Album réalisé par les élèves de la classe de GS d’Aurélien </a:t>
            </a:r>
          </a:p>
          <a:p>
            <a:pPr>
              <a:buNone/>
            </a:pPr>
            <a:r>
              <a:rPr lang="fr-FR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Namia</a:t>
            </a:r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Ozan</a:t>
            </a:r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Khoussein</a:t>
            </a:r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Maroua, </a:t>
            </a:r>
            <a:r>
              <a:rPr lang="fr-FR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Suzanna</a:t>
            </a:r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Elizabed</a:t>
            </a:r>
            <a:endParaRPr lang="fr-F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>Je mets mon nez rouge.</a:t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5" name="Espace réservé du contenu 4" descr="IMG_7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780928"/>
            <a:ext cx="2356336" cy="3472495"/>
          </a:xfr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1515" y="1124744"/>
            <a:ext cx="486474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fr-FR" dirty="0" smtClean="0"/>
              <a:t>et …...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3789040"/>
            <a:ext cx="7931224" cy="892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400" dirty="0" smtClean="0"/>
              <a:t>j’arrive  fêter Carnaval avec vous .</a:t>
            </a:r>
            <a:endParaRPr lang="fr-F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Coucou, je suis M Clown .</a:t>
            </a:r>
            <a:br>
              <a:rPr lang="fr-FR" dirty="0" smtClean="0"/>
            </a:br>
            <a:r>
              <a:rPr lang="fr-FR" dirty="0" smtClean="0"/>
              <a:t> Je mets ma culotte.</a:t>
            </a:r>
            <a:endParaRPr lang="fr-FR" dirty="0"/>
          </a:p>
        </p:txBody>
      </p:sp>
      <p:pic>
        <p:nvPicPr>
          <p:cNvPr id="4" name="Espace réservé du contenu 3" descr="IMG_7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750946"/>
            <a:ext cx="2880320" cy="38404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/>
          <a:lstStyle/>
          <a:p>
            <a:r>
              <a:rPr lang="fr-FR" b="1" i="1" dirty="0" smtClean="0">
                <a:solidFill>
                  <a:schemeClr val="tx1"/>
                </a:solidFill>
              </a:rPr>
              <a:t>Je mets mon pantalon.</a:t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2800" b="1" i="1" dirty="0" smtClean="0">
              <a:solidFill>
                <a:schemeClr val="tx1"/>
              </a:solidFill>
            </a:endParaRPr>
          </a:p>
          <a:p>
            <a:endParaRPr lang="fr-FR" sz="2800" b="1" i="1" dirty="0">
              <a:solidFill>
                <a:schemeClr val="tx1"/>
              </a:solidFill>
            </a:endParaRPr>
          </a:p>
        </p:txBody>
      </p:sp>
      <p:pic>
        <p:nvPicPr>
          <p:cNvPr id="4" name="Image 3" descr="IMG_71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996952"/>
            <a:ext cx="2478465" cy="323823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060848"/>
            <a:ext cx="41044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85584" cy="1359024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>Je mets ma chemise.</a:t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7" name="Espace réservé du contenu 6" descr="IMG_71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420888"/>
            <a:ext cx="2880320" cy="3734129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836712"/>
            <a:ext cx="43204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>Je mets mes chaussures.</a:t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IMG_71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2636912"/>
            <a:ext cx="2593108" cy="2941176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980728"/>
            <a:ext cx="45365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>Je mets mon nœud papillon.</a:t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IMG_71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826383"/>
            <a:ext cx="3744416" cy="4413062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980728"/>
            <a:ext cx="4608512" cy="48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>Je mets mes bretelles.</a:t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IMG_71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79" y="2708920"/>
            <a:ext cx="2972337" cy="339955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108838"/>
            <a:ext cx="3240360" cy="43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>Je </a:t>
            </a:r>
            <a:r>
              <a:rPr lang="fr-FR" b="1" i="1" dirty="0" smtClean="0">
                <a:solidFill>
                  <a:schemeClr val="tx1"/>
                </a:solidFill>
              </a:rPr>
              <a:t>mets mon chapeau</a:t>
            </a:r>
            <a:r>
              <a:rPr lang="fr-FR" b="1" i="1" dirty="0" smtClean="0">
                <a:solidFill>
                  <a:schemeClr val="tx1"/>
                </a:solidFill>
              </a:rPr>
              <a:t>.</a:t>
            </a:r>
            <a:br>
              <a:rPr lang="fr-FR" b="1" i="1" dirty="0" smtClean="0">
                <a:solidFill>
                  <a:schemeClr val="tx1"/>
                </a:solidFill>
              </a:rPr>
            </a:br>
            <a:r>
              <a:rPr lang="fr-FR" b="1" i="1" dirty="0" smtClean="0">
                <a:solidFill>
                  <a:schemeClr val="tx1"/>
                </a:solidFill>
              </a:rPr>
              <a:t/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IMG_71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708920"/>
            <a:ext cx="2771492" cy="3410275"/>
          </a:xfrm>
        </p:spPr>
      </p:pic>
      <p:pic>
        <p:nvPicPr>
          <p:cNvPr id="6" name="Image 5" descr="Scan0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124744"/>
            <a:ext cx="4608512" cy="5330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1"/>
                </a:solidFill>
              </a:rPr>
              <a:t>Je mets ma cravate.</a:t>
            </a:r>
            <a:br>
              <a:rPr lang="fr-FR" b="1" i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IMG_71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420888"/>
            <a:ext cx="2581632" cy="3434493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052736"/>
            <a:ext cx="38884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62</Words>
  <Application>Microsoft Office PowerPoint</Application>
  <PresentationFormat>Affichage à l'écran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Je m’habille et …</vt:lpstr>
      <vt:lpstr>Coucou, je suis M Clown .  Je mets ma culotte.</vt:lpstr>
      <vt:lpstr>Je mets mon pantalon. </vt:lpstr>
      <vt:lpstr> Je mets ma chemise.   </vt:lpstr>
      <vt:lpstr>Je mets mes chaussures. </vt:lpstr>
      <vt:lpstr> Je mets mon nœud papillon.  </vt:lpstr>
      <vt:lpstr> Je mets mes bretelles.  </vt:lpstr>
      <vt:lpstr> Je mets mon chapeau.  </vt:lpstr>
      <vt:lpstr>Je mets ma cravate. </vt:lpstr>
      <vt:lpstr>Je mets mon nez rouge. </vt:lpstr>
      <vt:lpstr>et …...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Corinne</dc:creator>
  <cp:lastModifiedBy>Corinne</cp:lastModifiedBy>
  <cp:revision>23</cp:revision>
  <dcterms:created xsi:type="dcterms:W3CDTF">2013-03-16T13:11:18Z</dcterms:created>
  <dcterms:modified xsi:type="dcterms:W3CDTF">2013-04-04T05:03:04Z</dcterms:modified>
</cp:coreProperties>
</file>