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86" r:id="rId7"/>
    <p:sldId id="287" r:id="rId8"/>
    <p:sldId id="288" r:id="rId9"/>
    <p:sldId id="289" r:id="rId10"/>
    <p:sldId id="294" r:id="rId11"/>
    <p:sldId id="300" r:id="rId12"/>
    <p:sldId id="299" r:id="rId13"/>
    <p:sldId id="317" r:id="rId14"/>
    <p:sldId id="318" r:id="rId15"/>
    <p:sldId id="319" r:id="rId16"/>
    <p:sldId id="320" r:id="rId17"/>
    <p:sldId id="321" r:id="rId18"/>
    <p:sldId id="322" r:id="rId19"/>
    <p:sldId id="32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an" initials="M" lastIdx="4" clrIdx="0"/>
  <p:cmAuthor id="1" name="ST" initials="S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6BA"/>
    <a:srgbClr val="3366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E7672-9639-470F-BA92-E5C202EE33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5FFE8D-CCB3-402F-81D9-FE3C82FEEAD2}">
      <dgm:prSet phldrT="[Texte]" custT="1"/>
      <dgm:spPr/>
      <dgm:t>
        <a:bodyPr/>
        <a:lstStyle/>
        <a:p>
          <a:pPr algn="ctr"/>
          <a:r>
            <a:rPr lang="fr-FR" sz="2500" dirty="0"/>
            <a:t>Travail en équipe</a:t>
          </a:r>
        </a:p>
      </dgm:t>
    </dgm:pt>
    <dgm:pt modelId="{3E505819-B35F-453E-868C-AA6433076F4F}" type="parTrans" cxnId="{32E93936-0A0E-4B9A-BAC9-12741926DC71}">
      <dgm:prSet/>
      <dgm:spPr/>
      <dgm:t>
        <a:bodyPr/>
        <a:lstStyle/>
        <a:p>
          <a:endParaRPr lang="fr-FR"/>
        </a:p>
      </dgm:t>
    </dgm:pt>
    <dgm:pt modelId="{153CA2E6-4085-49EF-81D1-CB84B168B690}" type="sibTrans" cxnId="{32E93936-0A0E-4B9A-BAC9-12741926DC71}">
      <dgm:prSet/>
      <dgm:spPr/>
      <dgm:t>
        <a:bodyPr/>
        <a:lstStyle/>
        <a:p>
          <a:endParaRPr lang="fr-FR"/>
        </a:p>
      </dgm:t>
    </dgm:pt>
    <dgm:pt modelId="{B08175B2-B574-40FC-A8D7-ABDD8EF48D23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fr-FR" sz="2500" dirty="0"/>
            <a:t>Responsabilité partagée des enseignements</a:t>
          </a:r>
        </a:p>
      </dgm:t>
    </dgm:pt>
    <dgm:pt modelId="{4F337096-9C33-4BA6-BCA0-D52DF3215A63}" type="parTrans" cxnId="{2ABED2BA-D79C-48CD-B9A2-90BF084DCF19}">
      <dgm:prSet/>
      <dgm:spPr/>
      <dgm:t>
        <a:bodyPr/>
        <a:lstStyle/>
        <a:p>
          <a:endParaRPr lang="fr-FR"/>
        </a:p>
      </dgm:t>
    </dgm:pt>
    <dgm:pt modelId="{E9B68F9F-7990-4D76-9976-2D2F2E0B1BAF}" type="sibTrans" cxnId="{2ABED2BA-D79C-48CD-B9A2-90BF084DCF19}">
      <dgm:prSet/>
      <dgm:spPr/>
      <dgm:t>
        <a:bodyPr/>
        <a:lstStyle/>
        <a:p>
          <a:endParaRPr lang="fr-FR"/>
        </a:p>
      </dgm:t>
    </dgm:pt>
    <dgm:pt modelId="{8C223F7E-F799-4FE6-9D75-71EC40752E86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182563" indent="0" algn="ctr"/>
          <a:r>
            <a:rPr lang="fr-FR" sz="2500" dirty="0"/>
            <a:t>Prise en charge des besoins des étudiants</a:t>
          </a:r>
        </a:p>
      </dgm:t>
    </dgm:pt>
    <dgm:pt modelId="{822AA12D-D289-41B4-87AD-16640BC34C9B}" type="sibTrans" cxnId="{EC07DDEB-4733-48EB-B27E-45EB9AED869B}">
      <dgm:prSet/>
      <dgm:spPr/>
      <dgm:t>
        <a:bodyPr/>
        <a:lstStyle/>
        <a:p>
          <a:endParaRPr lang="fr-FR"/>
        </a:p>
      </dgm:t>
    </dgm:pt>
    <dgm:pt modelId="{21BEF03B-F6BD-4160-90C5-458F39A03F67}" type="parTrans" cxnId="{EC07DDEB-4733-48EB-B27E-45EB9AED869B}">
      <dgm:prSet/>
      <dgm:spPr/>
      <dgm:t>
        <a:bodyPr/>
        <a:lstStyle/>
        <a:p>
          <a:endParaRPr lang="fr-FR"/>
        </a:p>
      </dgm:t>
    </dgm:pt>
    <dgm:pt modelId="{0EC7A170-1360-4ADE-A113-157D6D5236B2}" type="pres">
      <dgm:prSet presAssocID="{08CE7672-9639-470F-BA92-E5C202EE3373}" presName="Name0" presStyleCnt="0">
        <dgm:presLayoutVars>
          <dgm:chMax val="7"/>
          <dgm:chPref val="7"/>
          <dgm:dir/>
        </dgm:presLayoutVars>
      </dgm:prSet>
      <dgm:spPr/>
    </dgm:pt>
    <dgm:pt modelId="{B9915316-7123-4E75-80C8-A417589222FC}" type="pres">
      <dgm:prSet presAssocID="{08CE7672-9639-470F-BA92-E5C202EE3373}" presName="Name1" presStyleCnt="0"/>
      <dgm:spPr/>
    </dgm:pt>
    <dgm:pt modelId="{5C90A2DE-AC47-448A-88C1-1D2F7BA9DB7D}" type="pres">
      <dgm:prSet presAssocID="{08CE7672-9639-470F-BA92-E5C202EE3373}" presName="cycle" presStyleCnt="0"/>
      <dgm:spPr/>
    </dgm:pt>
    <dgm:pt modelId="{699D8D9E-127D-4722-926C-52414A487DEC}" type="pres">
      <dgm:prSet presAssocID="{08CE7672-9639-470F-BA92-E5C202EE3373}" presName="srcNode" presStyleLbl="node1" presStyleIdx="0" presStyleCnt="3"/>
      <dgm:spPr/>
    </dgm:pt>
    <dgm:pt modelId="{E6E3A175-B677-44E9-8397-4A902EE43CD8}" type="pres">
      <dgm:prSet presAssocID="{08CE7672-9639-470F-BA92-E5C202EE3373}" presName="conn" presStyleLbl="parChTrans1D2" presStyleIdx="0" presStyleCnt="1" custLinFactNeighborX="-13337" custLinFactNeighborY="1281"/>
      <dgm:spPr/>
    </dgm:pt>
    <dgm:pt modelId="{BA147978-DE0E-48E4-AF8F-E5DEEF1E1054}" type="pres">
      <dgm:prSet presAssocID="{08CE7672-9639-470F-BA92-E5C202EE3373}" presName="extraNode" presStyleLbl="node1" presStyleIdx="0" presStyleCnt="3"/>
      <dgm:spPr/>
    </dgm:pt>
    <dgm:pt modelId="{F65B61BF-B01B-4204-B7C9-F2008A5AED59}" type="pres">
      <dgm:prSet presAssocID="{08CE7672-9639-470F-BA92-E5C202EE3373}" presName="dstNode" presStyleLbl="node1" presStyleIdx="0" presStyleCnt="3"/>
      <dgm:spPr/>
    </dgm:pt>
    <dgm:pt modelId="{D4EA979F-E669-4872-8B6F-F0C8F0CB3EFB}" type="pres">
      <dgm:prSet presAssocID="{F25FFE8D-CCB3-402F-81D9-FE3C82FEEAD2}" presName="text_1" presStyleLbl="node1" presStyleIdx="0" presStyleCnt="3" custScaleX="82504" custScaleY="72555" custLinFactNeighborX="-2341" custLinFactNeighborY="3633">
        <dgm:presLayoutVars>
          <dgm:bulletEnabled val="1"/>
        </dgm:presLayoutVars>
      </dgm:prSet>
      <dgm:spPr/>
    </dgm:pt>
    <dgm:pt modelId="{31413C57-57C7-485E-8989-2927EC66655D}" type="pres">
      <dgm:prSet presAssocID="{F25FFE8D-CCB3-402F-81D9-FE3C82FEEAD2}" presName="accent_1" presStyleCnt="0"/>
      <dgm:spPr/>
    </dgm:pt>
    <dgm:pt modelId="{94B032E7-951E-48E3-8CB2-A4003009EB2C}" type="pres">
      <dgm:prSet presAssocID="{F25FFE8D-CCB3-402F-81D9-FE3C82FEEAD2}" presName="accentRepeatNode" presStyleLbl="solidFgAcc1" presStyleIdx="0" presStyleCnt="3" custLinFactNeighborX="3354" custLinFactNeighborY="5100"/>
      <dgm:spPr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</dgm:spPr>
    </dgm:pt>
    <dgm:pt modelId="{76963CF6-244E-40CD-88F6-26E1263B5FB1}" type="pres">
      <dgm:prSet presAssocID="{B08175B2-B574-40FC-A8D7-ABDD8EF48D23}" presName="text_2" presStyleLbl="node1" presStyleIdx="1" presStyleCnt="3" custScaleX="89732" custScaleY="92776" custLinFactNeighborX="-6093" custLinFactNeighborY="-2011">
        <dgm:presLayoutVars>
          <dgm:bulletEnabled val="1"/>
        </dgm:presLayoutVars>
      </dgm:prSet>
      <dgm:spPr/>
    </dgm:pt>
    <dgm:pt modelId="{E440F95C-ADAF-4D6B-BD40-FB27E189EF10}" type="pres">
      <dgm:prSet presAssocID="{B08175B2-B574-40FC-A8D7-ABDD8EF48D23}" presName="accent_2" presStyleCnt="0"/>
      <dgm:spPr/>
    </dgm:pt>
    <dgm:pt modelId="{3EBFB2E8-7F7C-458B-B1A2-BD52519DE3BD}" type="pres">
      <dgm:prSet presAssocID="{B08175B2-B574-40FC-A8D7-ABDD8EF48D23}" presName="accentRepeatNode" presStyleLbl="solidFgAcc1" presStyleIdx="1" presStyleCnt="3" custLinFactNeighborX="4194" custLinFactNeighborY="-1048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FA49255-05D7-42D0-B1F7-089B90DAD5B6}" type="pres">
      <dgm:prSet presAssocID="{8C223F7E-F799-4FE6-9D75-71EC40752E86}" presName="text_3" presStyleLbl="node1" presStyleIdx="2" presStyleCnt="3" custScaleX="87990" custScaleY="105707" custLinFactNeighborX="-5183" custLinFactNeighborY="-10184">
        <dgm:presLayoutVars>
          <dgm:bulletEnabled val="1"/>
        </dgm:presLayoutVars>
      </dgm:prSet>
      <dgm:spPr/>
    </dgm:pt>
    <dgm:pt modelId="{24898F80-0C7B-4172-9CB1-E4729729835D}" type="pres">
      <dgm:prSet presAssocID="{8C223F7E-F799-4FE6-9D75-71EC40752E86}" presName="accent_3" presStyleCnt="0"/>
      <dgm:spPr/>
    </dgm:pt>
    <dgm:pt modelId="{5414A86C-576D-42B3-B8D4-D804C6E28BFB}" type="pres">
      <dgm:prSet presAssocID="{8C223F7E-F799-4FE6-9D75-71EC40752E86}" presName="accentRepeatNode" presStyleLbl="solidFgAcc1" presStyleIdx="2" presStyleCnt="3" custLinFactNeighborX="-3383" custLinFactNeighborY="-300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D144E31B-857F-4009-96AF-BAFF755B7687}" type="presOf" srcId="{153CA2E6-4085-49EF-81D1-CB84B168B690}" destId="{E6E3A175-B677-44E9-8397-4A902EE43CD8}" srcOrd="0" destOrd="0" presId="urn:microsoft.com/office/officeart/2008/layout/VerticalCurvedList"/>
    <dgm:cxn modelId="{C45F5E2D-550A-4C7B-8E36-F97F05E93045}" type="presOf" srcId="{08CE7672-9639-470F-BA92-E5C202EE3373}" destId="{0EC7A170-1360-4ADE-A113-157D6D5236B2}" srcOrd="0" destOrd="0" presId="urn:microsoft.com/office/officeart/2008/layout/VerticalCurvedList"/>
    <dgm:cxn modelId="{32E93936-0A0E-4B9A-BAC9-12741926DC71}" srcId="{08CE7672-9639-470F-BA92-E5C202EE3373}" destId="{F25FFE8D-CCB3-402F-81D9-FE3C82FEEAD2}" srcOrd="0" destOrd="0" parTransId="{3E505819-B35F-453E-868C-AA6433076F4F}" sibTransId="{153CA2E6-4085-49EF-81D1-CB84B168B690}"/>
    <dgm:cxn modelId="{1BD0A65E-CACF-40FA-BE21-38D9CDFA6B44}" type="presOf" srcId="{8C223F7E-F799-4FE6-9D75-71EC40752E86}" destId="{EFA49255-05D7-42D0-B1F7-089B90DAD5B6}" srcOrd="0" destOrd="0" presId="urn:microsoft.com/office/officeart/2008/layout/VerticalCurvedList"/>
    <dgm:cxn modelId="{3CEBC041-C395-4261-A4E4-AC419050E84E}" type="presOf" srcId="{B08175B2-B574-40FC-A8D7-ABDD8EF48D23}" destId="{76963CF6-244E-40CD-88F6-26E1263B5FB1}" srcOrd="0" destOrd="0" presId="urn:microsoft.com/office/officeart/2008/layout/VerticalCurvedList"/>
    <dgm:cxn modelId="{A4BEBC9F-9152-40C9-9BE6-801D78A387BC}" type="presOf" srcId="{F25FFE8D-CCB3-402F-81D9-FE3C82FEEAD2}" destId="{D4EA979F-E669-4872-8B6F-F0C8F0CB3EFB}" srcOrd="0" destOrd="0" presId="urn:microsoft.com/office/officeart/2008/layout/VerticalCurvedList"/>
    <dgm:cxn modelId="{2ABED2BA-D79C-48CD-B9A2-90BF084DCF19}" srcId="{08CE7672-9639-470F-BA92-E5C202EE3373}" destId="{B08175B2-B574-40FC-A8D7-ABDD8EF48D23}" srcOrd="1" destOrd="0" parTransId="{4F337096-9C33-4BA6-BCA0-D52DF3215A63}" sibTransId="{E9B68F9F-7990-4D76-9976-2D2F2E0B1BAF}"/>
    <dgm:cxn modelId="{EC07DDEB-4733-48EB-B27E-45EB9AED869B}" srcId="{08CE7672-9639-470F-BA92-E5C202EE3373}" destId="{8C223F7E-F799-4FE6-9D75-71EC40752E86}" srcOrd="2" destOrd="0" parTransId="{21BEF03B-F6BD-4160-90C5-458F39A03F67}" sibTransId="{822AA12D-D289-41B4-87AD-16640BC34C9B}"/>
    <dgm:cxn modelId="{3230FA91-C6F4-4316-AA37-2781F1D10BE6}" type="presParOf" srcId="{0EC7A170-1360-4ADE-A113-157D6D5236B2}" destId="{B9915316-7123-4E75-80C8-A417589222FC}" srcOrd="0" destOrd="0" presId="urn:microsoft.com/office/officeart/2008/layout/VerticalCurvedList"/>
    <dgm:cxn modelId="{CA2BD8FF-3608-4A80-BFD7-B7F26DBC771F}" type="presParOf" srcId="{B9915316-7123-4E75-80C8-A417589222FC}" destId="{5C90A2DE-AC47-448A-88C1-1D2F7BA9DB7D}" srcOrd="0" destOrd="0" presId="urn:microsoft.com/office/officeart/2008/layout/VerticalCurvedList"/>
    <dgm:cxn modelId="{7C3BF4DC-9A64-4B2E-A24A-BE8FCCDA399D}" type="presParOf" srcId="{5C90A2DE-AC47-448A-88C1-1D2F7BA9DB7D}" destId="{699D8D9E-127D-4722-926C-52414A487DEC}" srcOrd="0" destOrd="0" presId="urn:microsoft.com/office/officeart/2008/layout/VerticalCurvedList"/>
    <dgm:cxn modelId="{19564928-C874-4DDA-B219-F1BFF7201DA7}" type="presParOf" srcId="{5C90A2DE-AC47-448A-88C1-1D2F7BA9DB7D}" destId="{E6E3A175-B677-44E9-8397-4A902EE43CD8}" srcOrd="1" destOrd="0" presId="urn:microsoft.com/office/officeart/2008/layout/VerticalCurvedList"/>
    <dgm:cxn modelId="{458E9191-4A03-4CBE-9A9B-C30AB7CE4052}" type="presParOf" srcId="{5C90A2DE-AC47-448A-88C1-1D2F7BA9DB7D}" destId="{BA147978-DE0E-48E4-AF8F-E5DEEF1E1054}" srcOrd="2" destOrd="0" presId="urn:microsoft.com/office/officeart/2008/layout/VerticalCurvedList"/>
    <dgm:cxn modelId="{8E2C77DE-DB9A-4A2B-9156-140274F3FF23}" type="presParOf" srcId="{5C90A2DE-AC47-448A-88C1-1D2F7BA9DB7D}" destId="{F65B61BF-B01B-4204-B7C9-F2008A5AED59}" srcOrd="3" destOrd="0" presId="urn:microsoft.com/office/officeart/2008/layout/VerticalCurvedList"/>
    <dgm:cxn modelId="{314F69B3-8479-4076-AB0F-6E99E62A18D5}" type="presParOf" srcId="{B9915316-7123-4E75-80C8-A417589222FC}" destId="{D4EA979F-E669-4872-8B6F-F0C8F0CB3EFB}" srcOrd="1" destOrd="0" presId="urn:microsoft.com/office/officeart/2008/layout/VerticalCurvedList"/>
    <dgm:cxn modelId="{4CDD12E2-60A2-46B0-9FA1-B54E52F0CF23}" type="presParOf" srcId="{B9915316-7123-4E75-80C8-A417589222FC}" destId="{31413C57-57C7-485E-8989-2927EC66655D}" srcOrd="2" destOrd="0" presId="urn:microsoft.com/office/officeart/2008/layout/VerticalCurvedList"/>
    <dgm:cxn modelId="{7E9C712C-721B-4E56-A064-3B73A536ABC1}" type="presParOf" srcId="{31413C57-57C7-485E-8989-2927EC66655D}" destId="{94B032E7-951E-48E3-8CB2-A4003009EB2C}" srcOrd="0" destOrd="0" presId="urn:microsoft.com/office/officeart/2008/layout/VerticalCurvedList"/>
    <dgm:cxn modelId="{68A1FDEB-9493-4CB1-96B2-CC790B11AB2A}" type="presParOf" srcId="{B9915316-7123-4E75-80C8-A417589222FC}" destId="{76963CF6-244E-40CD-88F6-26E1263B5FB1}" srcOrd="3" destOrd="0" presId="urn:microsoft.com/office/officeart/2008/layout/VerticalCurvedList"/>
    <dgm:cxn modelId="{C4A88279-5B00-4365-9FC5-8E679D72A1B7}" type="presParOf" srcId="{B9915316-7123-4E75-80C8-A417589222FC}" destId="{E440F95C-ADAF-4D6B-BD40-FB27E189EF10}" srcOrd="4" destOrd="0" presId="urn:microsoft.com/office/officeart/2008/layout/VerticalCurvedList"/>
    <dgm:cxn modelId="{414CC43D-0E76-4639-B33D-0C4912BE36B9}" type="presParOf" srcId="{E440F95C-ADAF-4D6B-BD40-FB27E189EF10}" destId="{3EBFB2E8-7F7C-458B-B1A2-BD52519DE3BD}" srcOrd="0" destOrd="0" presId="urn:microsoft.com/office/officeart/2008/layout/VerticalCurvedList"/>
    <dgm:cxn modelId="{3AEF7096-6658-46CD-9629-B74D92CB8110}" type="presParOf" srcId="{B9915316-7123-4E75-80C8-A417589222FC}" destId="{EFA49255-05D7-42D0-B1F7-089B90DAD5B6}" srcOrd="5" destOrd="0" presId="urn:microsoft.com/office/officeart/2008/layout/VerticalCurvedList"/>
    <dgm:cxn modelId="{99EB0C25-38A4-4EC9-B78B-BDF3A7EA655B}" type="presParOf" srcId="{B9915316-7123-4E75-80C8-A417589222FC}" destId="{24898F80-0C7B-4172-9CB1-E4729729835D}" srcOrd="6" destOrd="0" presId="urn:microsoft.com/office/officeart/2008/layout/VerticalCurvedList"/>
    <dgm:cxn modelId="{A23E44A2-4991-4F4C-9BD0-F3B9C73E3DFB}" type="presParOf" srcId="{24898F80-0C7B-4172-9CB1-E4729729835D}" destId="{5414A86C-576D-42B3-B8D4-D804C6E28B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367959-463B-4B0F-8C63-7A451955EEFF}" type="doc">
      <dgm:prSet loTypeId="urn:microsoft.com/office/officeart/2005/8/layout/v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79426848-CE48-4C1B-ACF6-9BEDE69D5739}">
      <dgm:prSet phldrT="[Texte]"/>
      <dgm:spPr/>
      <dgm:t>
        <a:bodyPr/>
        <a:lstStyle/>
        <a:p>
          <a:r>
            <a:rPr lang="fr-FR" dirty="0"/>
            <a:t>Atelier de professionnalisation</a:t>
          </a:r>
        </a:p>
      </dgm:t>
    </dgm:pt>
    <dgm:pt modelId="{3EEE540E-7AED-4474-BF5D-8996AC5588C7}" type="parTrans" cxnId="{CFC2BB6F-F706-4DAB-9B04-E51DD6534EC8}">
      <dgm:prSet/>
      <dgm:spPr/>
      <dgm:t>
        <a:bodyPr/>
        <a:lstStyle/>
        <a:p>
          <a:endParaRPr lang="fr-FR"/>
        </a:p>
      </dgm:t>
    </dgm:pt>
    <dgm:pt modelId="{D0616A87-1816-447C-9916-728F21C810C9}" type="sibTrans" cxnId="{CFC2BB6F-F706-4DAB-9B04-E51DD6534EC8}">
      <dgm:prSet/>
      <dgm:spPr/>
      <dgm:t>
        <a:bodyPr/>
        <a:lstStyle/>
        <a:p>
          <a:endParaRPr lang="fr-FR"/>
        </a:p>
      </dgm:t>
    </dgm:pt>
    <dgm:pt modelId="{DAB76353-BE5F-43C2-A8B7-DA119B1D69E1}">
      <dgm:prSet phldrT="[Texte]"/>
      <dgm:spPr/>
      <dgm:t>
        <a:bodyPr/>
        <a:lstStyle/>
        <a:p>
          <a:r>
            <a:rPr lang="fr-FR" dirty="0"/>
            <a:t>Matin/Après Midi ?</a:t>
          </a:r>
        </a:p>
      </dgm:t>
    </dgm:pt>
    <dgm:pt modelId="{39139FD4-E9A6-4594-BDC7-B9E9905B42F7}" type="parTrans" cxnId="{70B87301-8AD1-40C5-A17E-0ADCF1B8D337}">
      <dgm:prSet/>
      <dgm:spPr/>
      <dgm:t>
        <a:bodyPr/>
        <a:lstStyle/>
        <a:p>
          <a:endParaRPr lang="fr-FR"/>
        </a:p>
      </dgm:t>
    </dgm:pt>
    <dgm:pt modelId="{BF360481-5BC2-42EB-BDA1-030C9A2AE563}" type="sibTrans" cxnId="{70B87301-8AD1-40C5-A17E-0ADCF1B8D337}">
      <dgm:prSet/>
      <dgm:spPr/>
      <dgm:t>
        <a:bodyPr/>
        <a:lstStyle/>
        <a:p>
          <a:endParaRPr lang="fr-FR"/>
        </a:p>
      </dgm:t>
    </dgm:pt>
    <dgm:pt modelId="{725CE35E-AF0B-43F0-AA97-AC06B0DE7C18}">
      <dgm:prSet phldrT="[Texte]"/>
      <dgm:spPr/>
      <dgm:t>
        <a:bodyPr/>
        <a:lstStyle/>
        <a:p>
          <a:r>
            <a:rPr lang="fr-FR" dirty="0"/>
            <a:t>Répartition des cours </a:t>
          </a:r>
        </a:p>
      </dgm:t>
    </dgm:pt>
    <dgm:pt modelId="{AC280452-455E-45E7-BF7D-18FCCFE22005}" type="parTrans" cxnId="{7D93FAF4-D9F7-43D7-9170-A1ABD234AC02}">
      <dgm:prSet/>
      <dgm:spPr/>
      <dgm:t>
        <a:bodyPr/>
        <a:lstStyle/>
        <a:p>
          <a:endParaRPr lang="fr-FR"/>
        </a:p>
      </dgm:t>
    </dgm:pt>
    <dgm:pt modelId="{7CAC626F-A9A6-4DBD-8881-52772D301070}" type="sibTrans" cxnId="{7D93FAF4-D9F7-43D7-9170-A1ABD234AC02}">
      <dgm:prSet/>
      <dgm:spPr/>
      <dgm:t>
        <a:bodyPr/>
        <a:lstStyle/>
        <a:p>
          <a:endParaRPr lang="fr-FR"/>
        </a:p>
      </dgm:t>
    </dgm:pt>
    <dgm:pt modelId="{53E36F03-21F4-4716-AF19-CF39DE5D2229}">
      <dgm:prSet phldrT="[Texte]"/>
      <dgm:spPr/>
      <dgm:t>
        <a:bodyPr/>
        <a:lstStyle/>
        <a:p>
          <a:r>
            <a:rPr lang="fr-FR" dirty="0"/>
            <a:t>Différenciation </a:t>
          </a:r>
        </a:p>
        <a:p>
          <a:r>
            <a:rPr lang="fr-FR" dirty="0"/>
            <a:t>atelier de professionnalisation et TD </a:t>
          </a:r>
        </a:p>
      </dgm:t>
    </dgm:pt>
    <dgm:pt modelId="{D1FBF738-CB3D-4687-8043-AC13C51F0AF9}" type="parTrans" cxnId="{4E6690CA-B2EA-462D-9D26-104DDD50E1B8}">
      <dgm:prSet/>
      <dgm:spPr/>
      <dgm:t>
        <a:bodyPr/>
        <a:lstStyle/>
        <a:p>
          <a:endParaRPr lang="fr-FR"/>
        </a:p>
      </dgm:t>
    </dgm:pt>
    <dgm:pt modelId="{E2FC54D6-B8C2-460E-9427-9F9D3472DD2B}" type="sibTrans" cxnId="{4E6690CA-B2EA-462D-9D26-104DDD50E1B8}">
      <dgm:prSet/>
      <dgm:spPr/>
      <dgm:t>
        <a:bodyPr/>
        <a:lstStyle/>
        <a:p>
          <a:endParaRPr lang="fr-FR"/>
        </a:p>
      </dgm:t>
    </dgm:pt>
    <dgm:pt modelId="{92507D85-83B4-451F-9661-F7F21FCCEDA1}">
      <dgm:prSet custT="1"/>
      <dgm:spPr/>
      <dgm:t>
        <a:bodyPr/>
        <a:lstStyle/>
        <a:p>
          <a:r>
            <a:rPr lang="fr-FR" sz="1400" dirty="0"/>
            <a:t>Matin : cours ? Après-midi : TD ?</a:t>
          </a:r>
        </a:p>
      </dgm:t>
    </dgm:pt>
    <dgm:pt modelId="{8984DBEC-EF94-432A-95EA-79827BCD4D1A}" type="parTrans" cxnId="{C7E374A5-BBD1-4C15-A003-C2EE823F2E22}">
      <dgm:prSet/>
      <dgm:spPr/>
      <dgm:t>
        <a:bodyPr/>
        <a:lstStyle/>
        <a:p>
          <a:endParaRPr lang="fr-FR"/>
        </a:p>
      </dgm:t>
    </dgm:pt>
    <dgm:pt modelId="{466E7B63-F493-457B-9CD0-BEA7E94FAA44}" type="sibTrans" cxnId="{C7E374A5-BBD1-4C15-A003-C2EE823F2E22}">
      <dgm:prSet/>
      <dgm:spPr/>
      <dgm:t>
        <a:bodyPr/>
        <a:lstStyle/>
        <a:p>
          <a:endParaRPr lang="fr-FR"/>
        </a:p>
      </dgm:t>
    </dgm:pt>
    <dgm:pt modelId="{484A4FA4-C593-4DB4-9AE6-7E2CACCCCB6E}">
      <dgm:prSet custT="1"/>
      <dgm:spPr/>
      <dgm:t>
        <a:bodyPr/>
        <a:lstStyle/>
        <a:p>
          <a:r>
            <a:rPr lang="fr-FR" sz="1400" dirty="0"/>
            <a:t>Nombre de professeurs par bloc ?</a:t>
          </a:r>
        </a:p>
      </dgm:t>
    </dgm:pt>
    <dgm:pt modelId="{E54A2B9C-197B-4FAA-931F-0A3C639DFB17}" type="parTrans" cxnId="{623B4E42-B718-40A7-BA5A-C4E088743D68}">
      <dgm:prSet/>
      <dgm:spPr/>
      <dgm:t>
        <a:bodyPr/>
        <a:lstStyle/>
        <a:p>
          <a:endParaRPr lang="fr-FR"/>
        </a:p>
      </dgm:t>
    </dgm:pt>
    <dgm:pt modelId="{CD03391C-B3DF-4481-9527-01D42AED9A67}" type="sibTrans" cxnId="{623B4E42-B718-40A7-BA5A-C4E088743D68}">
      <dgm:prSet/>
      <dgm:spPr/>
      <dgm:t>
        <a:bodyPr/>
        <a:lstStyle/>
        <a:p>
          <a:endParaRPr lang="fr-FR"/>
        </a:p>
      </dgm:t>
    </dgm:pt>
    <dgm:pt modelId="{95697153-6E7D-4C34-B2DA-BE8F4C832FF3}">
      <dgm:prSet custT="1"/>
      <dgm:spPr/>
      <dgm:t>
        <a:bodyPr/>
        <a:lstStyle/>
        <a:p>
          <a:r>
            <a:rPr lang="fr-FR" sz="1400" dirty="0"/>
            <a:t>Répartition Cours/TD ?</a:t>
          </a:r>
        </a:p>
      </dgm:t>
    </dgm:pt>
    <dgm:pt modelId="{82CAE7BD-23A5-4115-AADA-15066DD444F7}" type="parTrans" cxnId="{51C8CD2C-1DE2-4AB0-95F7-5BE5AFAE8B68}">
      <dgm:prSet/>
      <dgm:spPr/>
      <dgm:t>
        <a:bodyPr/>
        <a:lstStyle/>
        <a:p>
          <a:endParaRPr lang="fr-FR"/>
        </a:p>
      </dgm:t>
    </dgm:pt>
    <dgm:pt modelId="{9C067816-EE8F-40A4-BDB9-97D703332D2D}" type="sibTrans" cxnId="{51C8CD2C-1DE2-4AB0-95F7-5BE5AFAE8B68}">
      <dgm:prSet/>
      <dgm:spPr/>
      <dgm:t>
        <a:bodyPr/>
        <a:lstStyle/>
        <a:p>
          <a:endParaRPr lang="fr-FR"/>
        </a:p>
      </dgm:t>
    </dgm:pt>
    <dgm:pt modelId="{512C1529-453F-4833-BB75-688E9DC585F8}">
      <dgm:prSet phldrT="[Texte]"/>
      <dgm:spPr/>
      <dgm:t>
        <a:bodyPr/>
        <a:lstStyle/>
        <a:p>
          <a:r>
            <a:rPr lang="fr-FR" dirty="0"/>
            <a:t>Répartition enseignement des blocs et ateliers de professionnalisation ?</a:t>
          </a:r>
        </a:p>
      </dgm:t>
    </dgm:pt>
    <dgm:pt modelId="{0CF197D4-1F96-46BB-8190-394A6FC9D1D0}" type="parTrans" cxnId="{BEF2CF11-DC69-4564-8859-7EE3F7C3A67D}">
      <dgm:prSet/>
      <dgm:spPr/>
      <dgm:t>
        <a:bodyPr/>
        <a:lstStyle/>
        <a:p>
          <a:endParaRPr lang="fr-FR"/>
        </a:p>
      </dgm:t>
    </dgm:pt>
    <dgm:pt modelId="{D83787F7-9A21-416C-A22E-79134F002AFD}" type="sibTrans" cxnId="{BEF2CF11-DC69-4564-8859-7EE3F7C3A67D}">
      <dgm:prSet/>
      <dgm:spPr/>
      <dgm:t>
        <a:bodyPr/>
        <a:lstStyle/>
        <a:p>
          <a:endParaRPr lang="fr-FR"/>
        </a:p>
      </dgm:t>
    </dgm:pt>
    <dgm:pt modelId="{7C6ECA47-4FB8-4CC8-B0EB-A1AE5561E0D0}">
      <dgm:prSet/>
      <dgm:spPr/>
      <dgm:t>
        <a:bodyPr/>
        <a:lstStyle/>
        <a:p>
          <a:endParaRPr lang="fr-FR" sz="1300" dirty="0"/>
        </a:p>
      </dgm:t>
    </dgm:pt>
    <dgm:pt modelId="{04E9CF25-0C95-4A2B-BAB6-AB457217DE4F}" type="parTrans" cxnId="{6FF8430D-27A6-4AC3-AA12-AF98DEA8A02C}">
      <dgm:prSet/>
      <dgm:spPr/>
      <dgm:t>
        <a:bodyPr/>
        <a:lstStyle/>
        <a:p>
          <a:endParaRPr lang="fr-FR"/>
        </a:p>
      </dgm:t>
    </dgm:pt>
    <dgm:pt modelId="{E3A5764E-92E7-4DE8-9708-3DAE9DBF0CAA}" type="sibTrans" cxnId="{6FF8430D-27A6-4AC3-AA12-AF98DEA8A02C}">
      <dgm:prSet/>
      <dgm:spPr/>
      <dgm:t>
        <a:bodyPr/>
        <a:lstStyle/>
        <a:p>
          <a:endParaRPr lang="fr-FR"/>
        </a:p>
      </dgm:t>
    </dgm:pt>
    <dgm:pt modelId="{8F091E6C-ABE4-413C-82D5-896BBD42E16F}">
      <dgm:prSet phldrT="[Texte]"/>
      <dgm:spPr/>
      <dgm:t>
        <a:bodyPr/>
        <a:lstStyle/>
        <a:p>
          <a:endParaRPr lang="fr-FR" dirty="0"/>
        </a:p>
      </dgm:t>
    </dgm:pt>
    <dgm:pt modelId="{A041D63D-7290-4261-8430-316961DC5EB3}" type="parTrans" cxnId="{3DB05CDF-4E47-41F8-A9DD-2120C3E11CAD}">
      <dgm:prSet/>
      <dgm:spPr/>
      <dgm:t>
        <a:bodyPr/>
        <a:lstStyle/>
        <a:p>
          <a:endParaRPr lang="fr-FR"/>
        </a:p>
      </dgm:t>
    </dgm:pt>
    <dgm:pt modelId="{BCE6BF7B-3BCE-4544-9808-6B5BA4ED02DA}" type="sibTrans" cxnId="{3DB05CDF-4E47-41F8-A9DD-2120C3E11CAD}">
      <dgm:prSet/>
      <dgm:spPr/>
      <dgm:t>
        <a:bodyPr/>
        <a:lstStyle/>
        <a:p>
          <a:endParaRPr lang="fr-FR"/>
        </a:p>
      </dgm:t>
    </dgm:pt>
    <dgm:pt modelId="{DA001B05-85EE-45F6-9B62-A41C28C4FA94}">
      <dgm:prSet phldrT="[Texte]"/>
      <dgm:spPr/>
      <dgm:t>
        <a:bodyPr/>
        <a:lstStyle/>
        <a:p>
          <a:r>
            <a:rPr lang="fr-FR" dirty="0"/>
            <a:t>Quelles compétences  et besoins dans les ateliers de professionnalisation ?</a:t>
          </a:r>
        </a:p>
      </dgm:t>
    </dgm:pt>
    <dgm:pt modelId="{47CD2EEE-CD3F-48F9-BC51-8B8D4338961F}" type="parTrans" cxnId="{E9DAB559-3B78-4DD5-9F99-616A2BCF1920}">
      <dgm:prSet/>
      <dgm:spPr/>
      <dgm:t>
        <a:bodyPr/>
        <a:lstStyle/>
        <a:p>
          <a:endParaRPr lang="fr-FR"/>
        </a:p>
      </dgm:t>
    </dgm:pt>
    <dgm:pt modelId="{EE6B7102-2FAD-4CA3-BBB5-B93D4E164799}" type="sibTrans" cxnId="{E9DAB559-3B78-4DD5-9F99-616A2BCF1920}">
      <dgm:prSet/>
      <dgm:spPr/>
      <dgm:t>
        <a:bodyPr/>
        <a:lstStyle/>
        <a:p>
          <a:endParaRPr lang="fr-FR"/>
        </a:p>
      </dgm:t>
    </dgm:pt>
    <dgm:pt modelId="{7C45D272-BDA9-467C-A76B-B5866CDB46B9}">
      <dgm:prSet phldrT="[Texte]"/>
      <dgm:spPr/>
      <dgm:t>
        <a:bodyPr/>
        <a:lstStyle/>
        <a:p>
          <a:endParaRPr lang="fr-FR" dirty="0"/>
        </a:p>
      </dgm:t>
    </dgm:pt>
    <dgm:pt modelId="{02E0207E-6C6A-4C62-8D92-D27DC7286BF6}" type="parTrans" cxnId="{E65A7243-EF92-44D3-960F-9B7DA27CA54B}">
      <dgm:prSet/>
      <dgm:spPr/>
      <dgm:t>
        <a:bodyPr/>
        <a:lstStyle/>
        <a:p>
          <a:endParaRPr lang="fr-FR"/>
        </a:p>
      </dgm:t>
    </dgm:pt>
    <dgm:pt modelId="{C7514546-D655-4854-92C0-4E8F7B8CBA75}" type="sibTrans" cxnId="{E65A7243-EF92-44D3-960F-9B7DA27CA54B}">
      <dgm:prSet/>
      <dgm:spPr/>
      <dgm:t>
        <a:bodyPr/>
        <a:lstStyle/>
        <a:p>
          <a:endParaRPr lang="fr-FR"/>
        </a:p>
      </dgm:t>
    </dgm:pt>
    <dgm:pt modelId="{A99E2831-8222-49FF-B4AD-E8EBDE49E22E}">
      <dgm:prSet custT="1"/>
      <dgm:spPr/>
      <dgm:t>
        <a:bodyPr/>
        <a:lstStyle/>
        <a:p>
          <a:endParaRPr lang="fr-FR" sz="1400" dirty="0"/>
        </a:p>
      </dgm:t>
    </dgm:pt>
    <dgm:pt modelId="{8EE373D9-C5B5-45E5-AA13-399253A4D1E3}" type="parTrans" cxnId="{10B8484F-0438-45B0-AFB7-C30F339F97D7}">
      <dgm:prSet/>
      <dgm:spPr/>
      <dgm:t>
        <a:bodyPr/>
        <a:lstStyle/>
        <a:p>
          <a:endParaRPr lang="fr-FR"/>
        </a:p>
      </dgm:t>
    </dgm:pt>
    <dgm:pt modelId="{FB9E79FC-D9BF-4FFA-8328-5E7727363EC2}" type="sibTrans" cxnId="{10B8484F-0438-45B0-AFB7-C30F339F97D7}">
      <dgm:prSet/>
      <dgm:spPr/>
      <dgm:t>
        <a:bodyPr/>
        <a:lstStyle/>
        <a:p>
          <a:endParaRPr lang="fr-FR"/>
        </a:p>
      </dgm:t>
    </dgm:pt>
    <dgm:pt modelId="{925B5C52-ED44-45F5-A3C1-CEE27F3F2866}">
      <dgm:prSet custT="1"/>
      <dgm:spPr/>
      <dgm:t>
        <a:bodyPr/>
        <a:lstStyle/>
        <a:p>
          <a:endParaRPr lang="fr-FR" sz="1400" dirty="0"/>
        </a:p>
      </dgm:t>
    </dgm:pt>
    <dgm:pt modelId="{3B85B250-6E20-43A6-B28D-C8A19B1A6974}" type="parTrans" cxnId="{AE775657-39FB-4B1B-B927-69E9F5B60A75}">
      <dgm:prSet/>
      <dgm:spPr/>
      <dgm:t>
        <a:bodyPr/>
        <a:lstStyle/>
        <a:p>
          <a:endParaRPr lang="fr-FR"/>
        </a:p>
      </dgm:t>
    </dgm:pt>
    <dgm:pt modelId="{64AF61ED-40ED-4258-9D62-5D1DAFA1146A}" type="sibTrans" cxnId="{AE775657-39FB-4B1B-B927-69E9F5B60A75}">
      <dgm:prSet/>
      <dgm:spPr/>
      <dgm:t>
        <a:bodyPr/>
        <a:lstStyle/>
        <a:p>
          <a:endParaRPr lang="fr-FR"/>
        </a:p>
      </dgm:t>
    </dgm:pt>
    <dgm:pt modelId="{D95B974A-04F6-47D0-B337-0A0188080148}">
      <dgm:prSet phldrT="[Texte]"/>
      <dgm:spPr/>
      <dgm:t>
        <a:bodyPr/>
        <a:lstStyle/>
        <a:p>
          <a:r>
            <a:rPr lang="fr-FR" dirty="0"/>
            <a:t>Demi-journée libérée ?</a:t>
          </a:r>
        </a:p>
      </dgm:t>
    </dgm:pt>
    <dgm:pt modelId="{71C137AD-1C4A-4C84-B499-38531144C687}" type="parTrans" cxnId="{608AF295-F584-40EF-BF1C-37827B4B5B07}">
      <dgm:prSet/>
      <dgm:spPr/>
      <dgm:t>
        <a:bodyPr/>
        <a:lstStyle/>
        <a:p>
          <a:endParaRPr lang="fr-FR"/>
        </a:p>
      </dgm:t>
    </dgm:pt>
    <dgm:pt modelId="{65A6BE62-5451-4D09-BF39-B9897BB37373}" type="sibTrans" cxnId="{608AF295-F584-40EF-BF1C-37827B4B5B07}">
      <dgm:prSet/>
      <dgm:spPr/>
      <dgm:t>
        <a:bodyPr/>
        <a:lstStyle/>
        <a:p>
          <a:endParaRPr lang="fr-FR"/>
        </a:p>
      </dgm:t>
    </dgm:pt>
    <dgm:pt modelId="{FA09994F-5C91-4D84-946A-0823BE9E8A6B}">
      <dgm:prSet phldrT="[Texte]"/>
      <dgm:spPr/>
      <dgm:t>
        <a:bodyPr/>
        <a:lstStyle/>
        <a:p>
          <a:r>
            <a:rPr lang="fr-FR" dirty="0"/>
            <a:t>Quelles compétences et besoins dans les TD ?</a:t>
          </a:r>
        </a:p>
      </dgm:t>
    </dgm:pt>
    <dgm:pt modelId="{6C1DF4E1-4BBF-446B-91B9-30FA0E931FDF}" type="parTrans" cxnId="{12B0AB6B-F7F6-4C91-B2F4-1A960AF28E4F}">
      <dgm:prSet/>
      <dgm:spPr/>
      <dgm:t>
        <a:bodyPr/>
        <a:lstStyle/>
        <a:p>
          <a:endParaRPr lang="fr-FR"/>
        </a:p>
      </dgm:t>
    </dgm:pt>
    <dgm:pt modelId="{348BF760-82D4-41A5-8272-376B284E7AED}" type="sibTrans" cxnId="{12B0AB6B-F7F6-4C91-B2F4-1A960AF28E4F}">
      <dgm:prSet/>
      <dgm:spPr/>
      <dgm:t>
        <a:bodyPr/>
        <a:lstStyle/>
        <a:p>
          <a:endParaRPr lang="fr-FR"/>
        </a:p>
      </dgm:t>
    </dgm:pt>
    <dgm:pt modelId="{2FDDD5D9-5670-47CD-85D2-C1FBDEF7D33E}">
      <dgm:prSet phldrT="[Texte]"/>
      <dgm:spPr/>
      <dgm:t>
        <a:bodyPr/>
        <a:lstStyle/>
        <a:p>
          <a:r>
            <a:rPr lang="fr-FR" dirty="0"/>
            <a:t>Quelles articulations ?</a:t>
          </a:r>
        </a:p>
      </dgm:t>
    </dgm:pt>
    <dgm:pt modelId="{8E04831E-CCFE-464C-8142-27262039BB07}" type="parTrans" cxnId="{7249D3DA-A45B-4A4D-B510-1DEEEABBAD35}">
      <dgm:prSet/>
      <dgm:spPr/>
      <dgm:t>
        <a:bodyPr/>
        <a:lstStyle/>
        <a:p>
          <a:endParaRPr lang="fr-FR"/>
        </a:p>
      </dgm:t>
    </dgm:pt>
    <dgm:pt modelId="{28246AEC-1924-4F86-BAE4-7B602CE2259D}" type="sibTrans" cxnId="{7249D3DA-A45B-4A4D-B510-1DEEEABBAD35}">
      <dgm:prSet/>
      <dgm:spPr/>
      <dgm:t>
        <a:bodyPr/>
        <a:lstStyle/>
        <a:p>
          <a:endParaRPr lang="fr-FR"/>
        </a:p>
      </dgm:t>
    </dgm:pt>
    <dgm:pt modelId="{4DB1BA48-2FB3-411A-91AB-D83B86B54716}" type="pres">
      <dgm:prSet presAssocID="{41367959-463B-4B0F-8C63-7A451955EEFF}" presName="Name0" presStyleCnt="0">
        <dgm:presLayoutVars>
          <dgm:dir/>
          <dgm:animLvl val="lvl"/>
          <dgm:resizeHandles/>
        </dgm:presLayoutVars>
      </dgm:prSet>
      <dgm:spPr/>
    </dgm:pt>
    <dgm:pt modelId="{51406796-0EC1-402F-A183-AEFEFDA56BC3}" type="pres">
      <dgm:prSet presAssocID="{79426848-CE48-4C1B-ACF6-9BEDE69D5739}" presName="linNode" presStyleCnt="0"/>
      <dgm:spPr/>
    </dgm:pt>
    <dgm:pt modelId="{889F7213-2537-430D-977F-0056AF688209}" type="pres">
      <dgm:prSet presAssocID="{79426848-CE48-4C1B-ACF6-9BEDE69D5739}" presName="parentShp" presStyleLbl="node1" presStyleIdx="0" presStyleCnt="3" custLinFactY="9489" custLinFactNeighborY="100000">
        <dgm:presLayoutVars>
          <dgm:bulletEnabled val="1"/>
        </dgm:presLayoutVars>
      </dgm:prSet>
      <dgm:spPr/>
    </dgm:pt>
    <dgm:pt modelId="{E3F6A899-1EC4-4B18-9E99-F91240D39CBE}" type="pres">
      <dgm:prSet presAssocID="{79426848-CE48-4C1B-ACF6-9BEDE69D5739}" presName="childShp" presStyleLbl="bgAccFollowNode1" presStyleIdx="0" presStyleCnt="3" custLinFactY="13747" custLinFactNeighborX="-262" custLinFactNeighborY="100000">
        <dgm:presLayoutVars>
          <dgm:bulletEnabled val="1"/>
        </dgm:presLayoutVars>
      </dgm:prSet>
      <dgm:spPr/>
    </dgm:pt>
    <dgm:pt modelId="{259CFB79-F129-4D1D-8A3D-1692310F1447}" type="pres">
      <dgm:prSet presAssocID="{D0616A87-1816-447C-9916-728F21C810C9}" presName="spacing" presStyleCnt="0"/>
      <dgm:spPr/>
    </dgm:pt>
    <dgm:pt modelId="{9019590B-FE7F-449A-BCD2-1792CE28D1FA}" type="pres">
      <dgm:prSet presAssocID="{725CE35E-AF0B-43F0-AA97-AC06B0DE7C18}" presName="linNode" presStyleCnt="0"/>
      <dgm:spPr/>
    </dgm:pt>
    <dgm:pt modelId="{8D0EE4CB-781C-42EF-BCA1-FDAC59323B07}" type="pres">
      <dgm:prSet presAssocID="{725CE35E-AF0B-43F0-AA97-AC06B0DE7C18}" presName="parentShp" presStyleLbl="node1" presStyleIdx="1" presStyleCnt="3" custLinFactY="-12216" custLinFactNeighborX="175" custLinFactNeighborY="-100000">
        <dgm:presLayoutVars>
          <dgm:bulletEnabled val="1"/>
        </dgm:presLayoutVars>
      </dgm:prSet>
      <dgm:spPr/>
    </dgm:pt>
    <dgm:pt modelId="{1E449DCF-42AF-46CD-B52F-F793EADDEE62}" type="pres">
      <dgm:prSet presAssocID="{725CE35E-AF0B-43F0-AA97-AC06B0DE7C18}" presName="childShp" presStyleLbl="bgAccFollowNode1" presStyleIdx="1" presStyleCnt="3" custLinFactY="-11313" custLinFactNeighborX="262" custLinFactNeighborY="-100000">
        <dgm:presLayoutVars>
          <dgm:bulletEnabled val="1"/>
        </dgm:presLayoutVars>
      </dgm:prSet>
      <dgm:spPr/>
    </dgm:pt>
    <dgm:pt modelId="{31B53541-E1BF-4F24-B3E3-5DA126D8269E}" type="pres">
      <dgm:prSet presAssocID="{7CAC626F-A9A6-4DBD-8881-52772D301070}" presName="spacing" presStyleCnt="0"/>
      <dgm:spPr/>
    </dgm:pt>
    <dgm:pt modelId="{BFB55785-5693-4D5A-9033-6ABCEC765486}" type="pres">
      <dgm:prSet presAssocID="{53E36F03-21F4-4716-AF19-CF39DE5D2229}" presName="linNode" presStyleCnt="0"/>
      <dgm:spPr/>
    </dgm:pt>
    <dgm:pt modelId="{4E676D30-6FF4-4AB4-9FED-FC98AC89E88C}" type="pres">
      <dgm:prSet presAssocID="{53E36F03-21F4-4716-AF19-CF39DE5D2229}" presName="parentShp" presStyleLbl="node1" presStyleIdx="2" presStyleCnt="3">
        <dgm:presLayoutVars>
          <dgm:bulletEnabled val="1"/>
        </dgm:presLayoutVars>
      </dgm:prSet>
      <dgm:spPr/>
    </dgm:pt>
    <dgm:pt modelId="{5EFC9F12-A1D1-448A-834B-908FE1656310}" type="pres">
      <dgm:prSet presAssocID="{53E36F03-21F4-4716-AF19-CF39DE5D222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70B87301-8AD1-40C5-A17E-0ADCF1B8D337}" srcId="{79426848-CE48-4C1B-ACF6-9BEDE69D5739}" destId="{DAB76353-BE5F-43C2-A8B7-DA119B1D69E1}" srcOrd="1" destOrd="0" parTransId="{39139FD4-E9A6-4594-BDC7-B9E9905B42F7}" sibTransId="{BF360481-5BC2-42EB-BDA1-030C9A2AE563}"/>
    <dgm:cxn modelId="{26A81E09-2AF6-4EA5-AA83-6F47991008CC}" type="presOf" srcId="{7C6ECA47-4FB8-4CC8-B0EB-A1AE5561E0D0}" destId="{1E449DCF-42AF-46CD-B52F-F793EADDEE62}" srcOrd="0" destOrd="0" presId="urn:microsoft.com/office/officeart/2005/8/layout/vList6"/>
    <dgm:cxn modelId="{6FF8430D-27A6-4AC3-AA12-AF98DEA8A02C}" srcId="{725CE35E-AF0B-43F0-AA97-AC06B0DE7C18}" destId="{7C6ECA47-4FB8-4CC8-B0EB-A1AE5561E0D0}" srcOrd="0" destOrd="0" parTransId="{04E9CF25-0C95-4A2B-BAB6-AB457217DE4F}" sibTransId="{E3A5764E-92E7-4DE8-9708-3DAE9DBF0CAA}"/>
    <dgm:cxn modelId="{BEF2CF11-DC69-4564-8859-7EE3F7C3A67D}" srcId="{79426848-CE48-4C1B-ACF6-9BEDE69D5739}" destId="{512C1529-453F-4833-BB75-688E9DC585F8}" srcOrd="3" destOrd="0" parTransId="{0CF197D4-1F96-46BB-8190-394A6FC9D1D0}" sibTransId="{D83787F7-9A21-416C-A22E-79134F002AFD}"/>
    <dgm:cxn modelId="{B758DB13-2EE6-4D4C-83F9-0AD4C683281A}" type="presOf" srcId="{D95B974A-04F6-47D0-B337-0A0188080148}" destId="{E3F6A899-1EC4-4B18-9E99-F91240D39CBE}" srcOrd="0" destOrd="2" presId="urn:microsoft.com/office/officeart/2005/8/layout/vList6"/>
    <dgm:cxn modelId="{51C8CD2C-1DE2-4AB0-95F7-5BE5AFAE8B68}" srcId="{725CE35E-AF0B-43F0-AA97-AC06B0DE7C18}" destId="{95697153-6E7D-4C34-B2DA-BE8F4C832FF3}" srcOrd="3" destOrd="0" parTransId="{82CAE7BD-23A5-4115-AADA-15066DD444F7}" sibTransId="{9C067816-EE8F-40A4-BDB9-97D703332D2D}"/>
    <dgm:cxn modelId="{3AACD92C-C71A-4DAC-8E3D-9EB3B686E81E}" type="presOf" srcId="{DA001B05-85EE-45F6-9B62-A41C28C4FA94}" destId="{5EFC9F12-A1D1-448A-834B-908FE1656310}" srcOrd="0" destOrd="1" presId="urn:microsoft.com/office/officeart/2005/8/layout/vList6"/>
    <dgm:cxn modelId="{623B4E42-B718-40A7-BA5A-C4E088743D68}" srcId="{725CE35E-AF0B-43F0-AA97-AC06B0DE7C18}" destId="{484A4FA4-C593-4DB4-9AE6-7E2CACCCCB6E}" srcOrd="2" destOrd="0" parTransId="{E54A2B9C-197B-4FAA-931F-0A3C639DFB17}" sibTransId="{CD03391C-B3DF-4481-9527-01D42AED9A67}"/>
    <dgm:cxn modelId="{E65A7243-EF92-44D3-960F-9B7DA27CA54B}" srcId="{79426848-CE48-4C1B-ACF6-9BEDE69D5739}" destId="{7C45D272-BDA9-467C-A76B-B5866CDB46B9}" srcOrd="0" destOrd="0" parTransId="{02E0207E-6C6A-4C62-8D92-D27DC7286BF6}" sibTransId="{C7514546-D655-4854-92C0-4E8F7B8CBA75}"/>
    <dgm:cxn modelId="{12B0AB6B-F7F6-4C91-B2F4-1A960AF28E4F}" srcId="{53E36F03-21F4-4716-AF19-CF39DE5D2229}" destId="{FA09994F-5C91-4D84-946A-0823BE9E8A6B}" srcOrd="2" destOrd="0" parTransId="{6C1DF4E1-4BBF-446B-91B9-30FA0E931FDF}" sibTransId="{348BF760-82D4-41A5-8272-376B284E7AED}"/>
    <dgm:cxn modelId="{70A9066D-6D5F-4619-AB2E-466B92C6AC7D}" type="presOf" srcId="{925B5C52-ED44-45F5-A3C1-CEE27F3F2866}" destId="{1E449DCF-42AF-46CD-B52F-F793EADDEE62}" srcOrd="0" destOrd="4" presId="urn:microsoft.com/office/officeart/2005/8/layout/vList6"/>
    <dgm:cxn modelId="{10B8484F-0438-45B0-AFB7-C30F339F97D7}" srcId="{725CE35E-AF0B-43F0-AA97-AC06B0DE7C18}" destId="{A99E2831-8222-49FF-B4AD-E8EBDE49E22E}" srcOrd="5" destOrd="0" parTransId="{8EE373D9-C5B5-45E5-AA13-399253A4D1E3}" sibTransId="{FB9E79FC-D9BF-4FFA-8328-5E7727363EC2}"/>
    <dgm:cxn modelId="{CFC2BB6F-F706-4DAB-9B04-E51DD6534EC8}" srcId="{41367959-463B-4B0F-8C63-7A451955EEFF}" destId="{79426848-CE48-4C1B-ACF6-9BEDE69D5739}" srcOrd="0" destOrd="0" parTransId="{3EEE540E-7AED-4474-BF5D-8996AC5588C7}" sibTransId="{D0616A87-1816-447C-9916-728F21C810C9}"/>
    <dgm:cxn modelId="{4B993051-8F95-45E7-95B0-EC1340301ACD}" type="presOf" srcId="{92507D85-83B4-451F-9661-F7F21FCCEDA1}" destId="{1E449DCF-42AF-46CD-B52F-F793EADDEE62}" srcOrd="0" destOrd="1" presId="urn:microsoft.com/office/officeart/2005/8/layout/vList6"/>
    <dgm:cxn modelId="{44AD9D74-D164-4C0D-AB89-81D52D9C7FB0}" type="presOf" srcId="{53E36F03-21F4-4716-AF19-CF39DE5D2229}" destId="{4E676D30-6FF4-4AB4-9FED-FC98AC89E88C}" srcOrd="0" destOrd="0" presId="urn:microsoft.com/office/officeart/2005/8/layout/vList6"/>
    <dgm:cxn modelId="{708D6876-BE59-4121-852E-1E65695BDE40}" type="presOf" srcId="{725CE35E-AF0B-43F0-AA97-AC06B0DE7C18}" destId="{8D0EE4CB-781C-42EF-BCA1-FDAC59323B07}" srcOrd="0" destOrd="0" presId="urn:microsoft.com/office/officeart/2005/8/layout/vList6"/>
    <dgm:cxn modelId="{AE775657-39FB-4B1B-B927-69E9F5B60A75}" srcId="{725CE35E-AF0B-43F0-AA97-AC06B0DE7C18}" destId="{925B5C52-ED44-45F5-A3C1-CEE27F3F2866}" srcOrd="4" destOrd="0" parTransId="{3B85B250-6E20-43A6-B28D-C8A19B1A6974}" sibTransId="{64AF61ED-40ED-4258-9D62-5D1DAFA1146A}"/>
    <dgm:cxn modelId="{E9DAB559-3B78-4DD5-9F99-616A2BCF1920}" srcId="{53E36F03-21F4-4716-AF19-CF39DE5D2229}" destId="{DA001B05-85EE-45F6-9B62-A41C28C4FA94}" srcOrd="1" destOrd="0" parTransId="{47CD2EEE-CD3F-48F9-BC51-8B8D4338961F}" sibTransId="{EE6B7102-2FAD-4CA3-BBB5-B93D4E164799}"/>
    <dgm:cxn modelId="{4AF9987C-9599-41C3-A9BA-F2B5493B5D1E}" type="presOf" srcId="{2FDDD5D9-5670-47CD-85D2-C1FBDEF7D33E}" destId="{5EFC9F12-A1D1-448A-834B-908FE1656310}" srcOrd="0" destOrd="3" presId="urn:microsoft.com/office/officeart/2005/8/layout/vList6"/>
    <dgm:cxn modelId="{E3C9C289-5AF0-42CF-B8E4-DB75D2B41FD8}" type="presOf" srcId="{A99E2831-8222-49FF-B4AD-E8EBDE49E22E}" destId="{1E449DCF-42AF-46CD-B52F-F793EADDEE62}" srcOrd="0" destOrd="5" presId="urn:microsoft.com/office/officeart/2005/8/layout/vList6"/>
    <dgm:cxn modelId="{608AF295-F584-40EF-BF1C-37827B4B5B07}" srcId="{79426848-CE48-4C1B-ACF6-9BEDE69D5739}" destId="{D95B974A-04F6-47D0-B337-0A0188080148}" srcOrd="2" destOrd="0" parTransId="{71C137AD-1C4A-4C84-B499-38531144C687}" sibTransId="{65A6BE62-5451-4D09-BF39-B9897BB37373}"/>
    <dgm:cxn modelId="{C7E374A5-BBD1-4C15-A003-C2EE823F2E22}" srcId="{725CE35E-AF0B-43F0-AA97-AC06B0DE7C18}" destId="{92507D85-83B4-451F-9661-F7F21FCCEDA1}" srcOrd="1" destOrd="0" parTransId="{8984DBEC-EF94-432A-95EA-79827BCD4D1A}" sibTransId="{466E7B63-F493-457B-9CD0-BEA7E94FAA44}"/>
    <dgm:cxn modelId="{70325BC4-7066-44D3-B2B9-7D5352772470}" type="presOf" srcId="{484A4FA4-C593-4DB4-9AE6-7E2CACCCCB6E}" destId="{1E449DCF-42AF-46CD-B52F-F793EADDEE62}" srcOrd="0" destOrd="2" presId="urn:microsoft.com/office/officeart/2005/8/layout/vList6"/>
    <dgm:cxn modelId="{452A7CC7-F90F-42C1-83DB-CC6CA62CAF77}" type="presOf" srcId="{FA09994F-5C91-4D84-946A-0823BE9E8A6B}" destId="{5EFC9F12-A1D1-448A-834B-908FE1656310}" srcOrd="0" destOrd="2" presId="urn:microsoft.com/office/officeart/2005/8/layout/vList6"/>
    <dgm:cxn modelId="{4E6690CA-B2EA-462D-9D26-104DDD50E1B8}" srcId="{41367959-463B-4B0F-8C63-7A451955EEFF}" destId="{53E36F03-21F4-4716-AF19-CF39DE5D2229}" srcOrd="2" destOrd="0" parTransId="{D1FBF738-CB3D-4687-8043-AC13C51F0AF9}" sibTransId="{E2FC54D6-B8C2-460E-9427-9F9D3472DD2B}"/>
    <dgm:cxn modelId="{AFAE49CB-FE70-4B86-AFBC-6A3B0AFC059E}" type="presOf" srcId="{7C45D272-BDA9-467C-A76B-B5866CDB46B9}" destId="{E3F6A899-1EC4-4B18-9E99-F91240D39CBE}" srcOrd="0" destOrd="0" presId="urn:microsoft.com/office/officeart/2005/8/layout/vList6"/>
    <dgm:cxn modelId="{7249D3DA-A45B-4A4D-B510-1DEEEABBAD35}" srcId="{53E36F03-21F4-4716-AF19-CF39DE5D2229}" destId="{2FDDD5D9-5670-47CD-85D2-C1FBDEF7D33E}" srcOrd="3" destOrd="0" parTransId="{8E04831E-CCFE-464C-8142-27262039BB07}" sibTransId="{28246AEC-1924-4F86-BAE4-7B602CE2259D}"/>
    <dgm:cxn modelId="{3DB05CDF-4E47-41F8-A9DD-2120C3E11CAD}" srcId="{53E36F03-21F4-4716-AF19-CF39DE5D2229}" destId="{8F091E6C-ABE4-413C-82D5-896BBD42E16F}" srcOrd="0" destOrd="0" parTransId="{A041D63D-7290-4261-8430-316961DC5EB3}" sibTransId="{BCE6BF7B-3BCE-4544-9808-6B5BA4ED02DA}"/>
    <dgm:cxn modelId="{CD5B02EB-5994-49BA-B809-CACA9222DB4C}" type="presOf" srcId="{512C1529-453F-4833-BB75-688E9DC585F8}" destId="{E3F6A899-1EC4-4B18-9E99-F91240D39CBE}" srcOrd="0" destOrd="3" presId="urn:microsoft.com/office/officeart/2005/8/layout/vList6"/>
    <dgm:cxn modelId="{2CFE32F3-A904-4E25-B844-EBB1E97BFE7A}" type="presOf" srcId="{95697153-6E7D-4C34-B2DA-BE8F4C832FF3}" destId="{1E449DCF-42AF-46CD-B52F-F793EADDEE62}" srcOrd="0" destOrd="3" presId="urn:microsoft.com/office/officeart/2005/8/layout/vList6"/>
    <dgm:cxn modelId="{157390F3-BA9F-4868-9F6E-A578E0C370A4}" type="presOf" srcId="{DAB76353-BE5F-43C2-A8B7-DA119B1D69E1}" destId="{E3F6A899-1EC4-4B18-9E99-F91240D39CBE}" srcOrd="0" destOrd="1" presId="urn:microsoft.com/office/officeart/2005/8/layout/vList6"/>
    <dgm:cxn modelId="{1BB935F4-36DB-433C-A117-4581DE4997C8}" type="presOf" srcId="{79426848-CE48-4C1B-ACF6-9BEDE69D5739}" destId="{889F7213-2537-430D-977F-0056AF688209}" srcOrd="0" destOrd="0" presId="urn:microsoft.com/office/officeart/2005/8/layout/vList6"/>
    <dgm:cxn modelId="{7D93FAF4-D9F7-43D7-9170-A1ABD234AC02}" srcId="{41367959-463B-4B0F-8C63-7A451955EEFF}" destId="{725CE35E-AF0B-43F0-AA97-AC06B0DE7C18}" srcOrd="1" destOrd="0" parTransId="{AC280452-455E-45E7-BF7D-18FCCFE22005}" sibTransId="{7CAC626F-A9A6-4DBD-8881-52772D301070}"/>
    <dgm:cxn modelId="{AD7403F9-6D8F-4A3F-8F7C-A3184EAAFBA5}" type="presOf" srcId="{41367959-463B-4B0F-8C63-7A451955EEFF}" destId="{4DB1BA48-2FB3-411A-91AB-D83B86B54716}" srcOrd="0" destOrd="0" presId="urn:microsoft.com/office/officeart/2005/8/layout/vList6"/>
    <dgm:cxn modelId="{1FA519FA-8C21-4893-A78D-A4678C04AB92}" type="presOf" srcId="{8F091E6C-ABE4-413C-82D5-896BBD42E16F}" destId="{5EFC9F12-A1D1-448A-834B-908FE1656310}" srcOrd="0" destOrd="0" presId="urn:microsoft.com/office/officeart/2005/8/layout/vList6"/>
    <dgm:cxn modelId="{142DBE8D-1BDB-4242-AC9B-D92E4BBED699}" type="presParOf" srcId="{4DB1BA48-2FB3-411A-91AB-D83B86B54716}" destId="{51406796-0EC1-402F-A183-AEFEFDA56BC3}" srcOrd="0" destOrd="0" presId="urn:microsoft.com/office/officeart/2005/8/layout/vList6"/>
    <dgm:cxn modelId="{32580859-D888-4661-821D-93CE85E1E40C}" type="presParOf" srcId="{51406796-0EC1-402F-A183-AEFEFDA56BC3}" destId="{889F7213-2537-430D-977F-0056AF688209}" srcOrd="0" destOrd="0" presId="urn:microsoft.com/office/officeart/2005/8/layout/vList6"/>
    <dgm:cxn modelId="{A0E3B485-0A96-409B-AD51-067FAFE01CC2}" type="presParOf" srcId="{51406796-0EC1-402F-A183-AEFEFDA56BC3}" destId="{E3F6A899-1EC4-4B18-9E99-F91240D39CBE}" srcOrd="1" destOrd="0" presId="urn:microsoft.com/office/officeart/2005/8/layout/vList6"/>
    <dgm:cxn modelId="{01498545-6B0A-4356-B258-A68F5A295C24}" type="presParOf" srcId="{4DB1BA48-2FB3-411A-91AB-D83B86B54716}" destId="{259CFB79-F129-4D1D-8A3D-1692310F1447}" srcOrd="1" destOrd="0" presId="urn:microsoft.com/office/officeart/2005/8/layout/vList6"/>
    <dgm:cxn modelId="{8662597F-12EA-4E98-8D34-8E975E4B3871}" type="presParOf" srcId="{4DB1BA48-2FB3-411A-91AB-D83B86B54716}" destId="{9019590B-FE7F-449A-BCD2-1792CE28D1FA}" srcOrd="2" destOrd="0" presId="urn:microsoft.com/office/officeart/2005/8/layout/vList6"/>
    <dgm:cxn modelId="{E8254308-2535-40B6-A5E0-1973D6C81BD3}" type="presParOf" srcId="{9019590B-FE7F-449A-BCD2-1792CE28D1FA}" destId="{8D0EE4CB-781C-42EF-BCA1-FDAC59323B07}" srcOrd="0" destOrd="0" presId="urn:microsoft.com/office/officeart/2005/8/layout/vList6"/>
    <dgm:cxn modelId="{83A719C0-BD82-4814-81B5-FB7DAD269B3F}" type="presParOf" srcId="{9019590B-FE7F-449A-BCD2-1792CE28D1FA}" destId="{1E449DCF-42AF-46CD-B52F-F793EADDEE62}" srcOrd="1" destOrd="0" presId="urn:microsoft.com/office/officeart/2005/8/layout/vList6"/>
    <dgm:cxn modelId="{4EB48034-84A2-4D1E-AAFB-EA6EBC96FA7A}" type="presParOf" srcId="{4DB1BA48-2FB3-411A-91AB-D83B86B54716}" destId="{31B53541-E1BF-4F24-B3E3-5DA126D8269E}" srcOrd="3" destOrd="0" presId="urn:microsoft.com/office/officeart/2005/8/layout/vList6"/>
    <dgm:cxn modelId="{2E2DF957-9DC4-4AE4-926A-4A5821AE3FE2}" type="presParOf" srcId="{4DB1BA48-2FB3-411A-91AB-D83B86B54716}" destId="{BFB55785-5693-4D5A-9033-6ABCEC765486}" srcOrd="4" destOrd="0" presId="urn:microsoft.com/office/officeart/2005/8/layout/vList6"/>
    <dgm:cxn modelId="{74DDB46D-A08E-4EC6-8B12-AA62BE835849}" type="presParOf" srcId="{BFB55785-5693-4D5A-9033-6ABCEC765486}" destId="{4E676D30-6FF4-4AB4-9FED-FC98AC89E88C}" srcOrd="0" destOrd="0" presId="urn:microsoft.com/office/officeart/2005/8/layout/vList6"/>
    <dgm:cxn modelId="{7527D15C-BDDD-4B6A-9316-7A5430C0BE11}" type="presParOf" srcId="{BFB55785-5693-4D5A-9033-6ABCEC765486}" destId="{5EFC9F12-A1D1-448A-834B-908FE16563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CE7672-9639-470F-BA92-E5C202EE33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5FFE8D-CCB3-402F-81D9-FE3C82FEEAD2}">
      <dgm:prSet phldrT="[Texte]" custT="1"/>
      <dgm:spPr/>
      <dgm:t>
        <a:bodyPr/>
        <a:lstStyle/>
        <a:p>
          <a:pPr algn="l"/>
          <a:r>
            <a:rPr lang="fr-FR" sz="2000" dirty="0"/>
            <a:t>Tout secteur d’activité</a:t>
          </a:r>
        </a:p>
      </dgm:t>
    </dgm:pt>
    <dgm:pt modelId="{3E505819-B35F-453E-868C-AA6433076F4F}" type="parTrans" cxnId="{32E93936-0A0E-4B9A-BAC9-12741926DC71}">
      <dgm:prSet/>
      <dgm:spPr/>
      <dgm:t>
        <a:bodyPr/>
        <a:lstStyle/>
        <a:p>
          <a:endParaRPr lang="fr-FR"/>
        </a:p>
      </dgm:t>
    </dgm:pt>
    <dgm:pt modelId="{153CA2E6-4085-49EF-81D1-CB84B168B690}" type="sibTrans" cxnId="{32E93936-0A0E-4B9A-BAC9-12741926DC71}">
      <dgm:prSet/>
      <dgm:spPr/>
      <dgm:t>
        <a:bodyPr/>
        <a:lstStyle/>
        <a:p>
          <a:endParaRPr lang="fr-FR"/>
        </a:p>
      </dgm:t>
    </dgm:pt>
    <dgm:pt modelId="{B08175B2-B574-40FC-A8D7-ABDD8EF48D23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indent="0" algn="l">
            <a:lnSpc>
              <a:spcPct val="100000"/>
            </a:lnSpc>
          </a:pPr>
          <a:r>
            <a:rPr lang="fr-FR" sz="2000" dirty="0"/>
            <a:t>Tout type de clientèle </a:t>
          </a:r>
        </a:p>
        <a:p>
          <a:pPr marL="0" indent="0" algn="l">
            <a:lnSpc>
              <a:spcPct val="100000"/>
            </a:lnSpc>
          </a:pPr>
          <a:r>
            <a:rPr lang="fr-FR" sz="2000" dirty="0"/>
            <a:t>(</a:t>
          </a:r>
          <a:r>
            <a:rPr lang="fr-FR" sz="2000" dirty="0" err="1"/>
            <a:t>BtoB</a:t>
          </a:r>
          <a:r>
            <a:rPr lang="fr-FR" sz="2000" dirty="0"/>
            <a:t>, BtoC, </a:t>
          </a:r>
          <a:r>
            <a:rPr lang="fr-FR" sz="2000" dirty="0" err="1"/>
            <a:t>BtoG</a:t>
          </a:r>
          <a:r>
            <a:rPr lang="fr-FR" sz="2500" dirty="0"/>
            <a:t>)</a:t>
          </a:r>
        </a:p>
      </dgm:t>
    </dgm:pt>
    <dgm:pt modelId="{4F337096-9C33-4BA6-BCA0-D52DF3215A63}" type="parTrans" cxnId="{2ABED2BA-D79C-48CD-B9A2-90BF084DCF19}">
      <dgm:prSet/>
      <dgm:spPr/>
      <dgm:t>
        <a:bodyPr/>
        <a:lstStyle/>
        <a:p>
          <a:endParaRPr lang="fr-FR"/>
        </a:p>
      </dgm:t>
    </dgm:pt>
    <dgm:pt modelId="{E9B68F9F-7990-4D76-9976-2D2F2E0B1BAF}" type="sibTrans" cxnId="{2ABED2BA-D79C-48CD-B9A2-90BF084DCF19}">
      <dgm:prSet/>
      <dgm:spPr/>
      <dgm:t>
        <a:bodyPr/>
        <a:lstStyle/>
        <a:p>
          <a:endParaRPr lang="fr-FR"/>
        </a:p>
      </dgm:t>
    </dgm:pt>
    <dgm:pt modelId="{8C223F7E-F799-4FE6-9D75-71EC40752E86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3676650" indent="-3319463" algn="l">
            <a:tabLst>
              <a:tab pos="3676650" algn="l"/>
            </a:tabLst>
          </a:pPr>
          <a:r>
            <a:rPr lang="fr-FR" sz="2000" dirty="0"/>
            <a:t>Tout type </a:t>
          </a:r>
        </a:p>
        <a:p>
          <a:pPr marL="3676650" indent="-3319463" algn="l">
            <a:tabLst>
              <a:tab pos="3676650" algn="l"/>
            </a:tabLst>
          </a:pPr>
          <a:r>
            <a:rPr lang="fr-FR" sz="2000" dirty="0"/>
            <a:t>d’approche et de lieu</a:t>
          </a:r>
        </a:p>
      </dgm:t>
    </dgm:pt>
    <dgm:pt modelId="{822AA12D-D289-41B4-87AD-16640BC34C9B}" type="sibTrans" cxnId="{EC07DDEB-4733-48EB-B27E-45EB9AED869B}">
      <dgm:prSet/>
      <dgm:spPr/>
      <dgm:t>
        <a:bodyPr/>
        <a:lstStyle/>
        <a:p>
          <a:endParaRPr lang="fr-FR"/>
        </a:p>
      </dgm:t>
    </dgm:pt>
    <dgm:pt modelId="{21BEF03B-F6BD-4160-90C5-458F39A03F67}" type="parTrans" cxnId="{EC07DDEB-4733-48EB-B27E-45EB9AED869B}">
      <dgm:prSet/>
      <dgm:spPr/>
      <dgm:t>
        <a:bodyPr/>
        <a:lstStyle/>
        <a:p>
          <a:endParaRPr lang="fr-FR"/>
        </a:p>
      </dgm:t>
    </dgm:pt>
    <dgm:pt modelId="{CF4A00E9-24D6-40AA-96D5-0A980E738DC2}">
      <dgm:prSet custT="1"/>
      <dgm:spPr/>
      <dgm:t>
        <a:bodyPr/>
        <a:lstStyle/>
        <a:p>
          <a:r>
            <a:rPr lang="fr-FR" sz="2000" dirty="0"/>
            <a:t>Une ou plusieurs entreprises</a:t>
          </a:r>
        </a:p>
      </dgm:t>
    </dgm:pt>
    <dgm:pt modelId="{527084B2-56DE-45A1-9B05-84EC38F9A159}" type="parTrans" cxnId="{33B73D9B-4583-4343-BD59-CB39A5E6EA60}">
      <dgm:prSet/>
      <dgm:spPr/>
      <dgm:t>
        <a:bodyPr/>
        <a:lstStyle/>
        <a:p>
          <a:endParaRPr lang="fr-FR"/>
        </a:p>
      </dgm:t>
    </dgm:pt>
    <dgm:pt modelId="{934BCA1C-CFC1-4D3E-890A-AB3AEF04ED63}" type="sibTrans" cxnId="{33B73D9B-4583-4343-BD59-CB39A5E6EA60}">
      <dgm:prSet/>
      <dgm:spPr/>
      <dgm:t>
        <a:bodyPr/>
        <a:lstStyle/>
        <a:p>
          <a:endParaRPr lang="fr-FR"/>
        </a:p>
      </dgm:t>
    </dgm:pt>
    <dgm:pt modelId="{0EC7A170-1360-4ADE-A113-157D6D5236B2}" type="pres">
      <dgm:prSet presAssocID="{08CE7672-9639-470F-BA92-E5C202EE3373}" presName="Name0" presStyleCnt="0">
        <dgm:presLayoutVars>
          <dgm:chMax val="7"/>
          <dgm:chPref val="7"/>
          <dgm:dir/>
        </dgm:presLayoutVars>
      </dgm:prSet>
      <dgm:spPr/>
    </dgm:pt>
    <dgm:pt modelId="{B9915316-7123-4E75-80C8-A417589222FC}" type="pres">
      <dgm:prSet presAssocID="{08CE7672-9639-470F-BA92-E5C202EE3373}" presName="Name1" presStyleCnt="0"/>
      <dgm:spPr/>
    </dgm:pt>
    <dgm:pt modelId="{5C90A2DE-AC47-448A-88C1-1D2F7BA9DB7D}" type="pres">
      <dgm:prSet presAssocID="{08CE7672-9639-470F-BA92-E5C202EE3373}" presName="cycle" presStyleCnt="0"/>
      <dgm:spPr/>
    </dgm:pt>
    <dgm:pt modelId="{699D8D9E-127D-4722-926C-52414A487DEC}" type="pres">
      <dgm:prSet presAssocID="{08CE7672-9639-470F-BA92-E5C202EE3373}" presName="srcNode" presStyleLbl="node1" presStyleIdx="0" presStyleCnt="4"/>
      <dgm:spPr/>
    </dgm:pt>
    <dgm:pt modelId="{E6E3A175-B677-44E9-8397-4A902EE43CD8}" type="pres">
      <dgm:prSet presAssocID="{08CE7672-9639-470F-BA92-E5C202EE3373}" presName="conn" presStyleLbl="parChTrans1D2" presStyleIdx="0" presStyleCnt="1" custLinFactNeighborX="-13337" custLinFactNeighborY="1281"/>
      <dgm:spPr/>
    </dgm:pt>
    <dgm:pt modelId="{BA147978-DE0E-48E4-AF8F-E5DEEF1E1054}" type="pres">
      <dgm:prSet presAssocID="{08CE7672-9639-470F-BA92-E5C202EE3373}" presName="extraNode" presStyleLbl="node1" presStyleIdx="0" presStyleCnt="4"/>
      <dgm:spPr/>
    </dgm:pt>
    <dgm:pt modelId="{F65B61BF-B01B-4204-B7C9-F2008A5AED59}" type="pres">
      <dgm:prSet presAssocID="{08CE7672-9639-470F-BA92-E5C202EE3373}" presName="dstNode" presStyleLbl="node1" presStyleIdx="0" presStyleCnt="4"/>
      <dgm:spPr/>
    </dgm:pt>
    <dgm:pt modelId="{D4EA979F-E669-4872-8B6F-F0C8F0CB3EFB}" type="pres">
      <dgm:prSet presAssocID="{F25FFE8D-CCB3-402F-81D9-FE3C82FEEAD2}" presName="text_1" presStyleLbl="node1" presStyleIdx="0" presStyleCnt="4" custScaleX="53333" custScaleY="102389" custLinFactNeighborX="-22886" custLinFactNeighborY="884">
        <dgm:presLayoutVars>
          <dgm:bulletEnabled val="1"/>
        </dgm:presLayoutVars>
      </dgm:prSet>
      <dgm:spPr/>
    </dgm:pt>
    <dgm:pt modelId="{31413C57-57C7-485E-8989-2927EC66655D}" type="pres">
      <dgm:prSet presAssocID="{F25FFE8D-CCB3-402F-81D9-FE3C82FEEAD2}" presName="accent_1" presStyleCnt="0"/>
      <dgm:spPr/>
    </dgm:pt>
    <dgm:pt modelId="{94B032E7-951E-48E3-8CB2-A4003009EB2C}" type="pres">
      <dgm:prSet presAssocID="{F25FFE8D-CCB3-402F-81D9-FE3C82FEEAD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63CF6-244E-40CD-88F6-26E1263B5FB1}" type="pres">
      <dgm:prSet presAssocID="{B08175B2-B574-40FC-A8D7-ABDD8EF48D23}" presName="text_2" presStyleLbl="node1" presStyleIdx="1" presStyleCnt="4" custScaleX="59513" custScaleY="119195" custLinFactNeighborX="-19801" custLinFactNeighborY="-10133">
        <dgm:presLayoutVars>
          <dgm:bulletEnabled val="1"/>
        </dgm:presLayoutVars>
      </dgm:prSet>
      <dgm:spPr/>
    </dgm:pt>
    <dgm:pt modelId="{E440F95C-ADAF-4D6B-BD40-FB27E189EF10}" type="pres">
      <dgm:prSet presAssocID="{B08175B2-B574-40FC-A8D7-ABDD8EF48D23}" presName="accent_2" presStyleCnt="0"/>
      <dgm:spPr/>
    </dgm:pt>
    <dgm:pt modelId="{3EBFB2E8-7F7C-458B-B1A2-BD52519DE3BD}" type="pres">
      <dgm:prSet presAssocID="{B08175B2-B574-40FC-A8D7-ABDD8EF48D23}" presName="accentRepeatNode" presStyleLbl="solidFgAcc1" presStyleIdx="1" presStyleCnt="4" custLinFactNeighborX="-2561" custLinFactNeighborY="-1307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EFA49255-05D7-42D0-B1F7-089B90DAD5B6}" type="pres">
      <dgm:prSet presAssocID="{8C223F7E-F799-4FE6-9D75-71EC40752E86}" presName="text_3" presStyleLbl="node1" presStyleIdx="2" presStyleCnt="4" custScaleX="67256" custScaleY="124293" custLinFactNeighborX="-17183" custLinFactNeighborY="-4102">
        <dgm:presLayoutVars>
          <dgm:bulletEnabled val="1"/>
        </dgm:presLayoutVars>
      </dgm:prSet>
      <dgm:spPr/>
    </dgm:pt>
    <dgm:pt modelId="{24898F80-0C7B-4172-9CB1-E4729729835D}" type="pres">
      <dgm:prSet presAssocID="{8C223F7E-F799-4FE6-9D75-71EC40752E86}" presName="accent_3" presStyleCnt="0"/>
      <dgm:spPr/>
    </dgm:pt>
    <dgm:pt modelId="{5414A86C-576D-42B3-B8D4-D804C6E28BFB}" type="pres">
      <dgm:prSet presAssocID="{8C223F7E-F799-4FE6-9D75-71EC40752E86}" presName="accentRepeatNode" presStyleLbl="solidFgAcc1" presStyleIdx="2" presStyleCnt="4" custLinFactNeighborX="3415" custLinFactNeighborY="-2910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CCD6748-0DCE-473C-8BF1-9EC6065C1709}" type="pres">
      <dgm:prSet presAssocID="{CF4A00E9-24D6-40AA-96D5-0A980E738DC2}" presName="text_4" presStyleLbl="node1" presStyleIdx="3" presStyleCnt="4" custScaleX="56970" custLinFactNeighborX="-20073" custLinFactNeighborY="-6667">
        <dgm:presLayoutVars>
          <dgm:bulletEnabled val="1"/>
        </dgm:presLayoutVars>
      </dgm:prSet>
      <dgm:spPr/>
    </dgm:pt>
    <dgm:pt modelId="{E4B2B1A1-B1FF-4D47-AE0B-2270A33B35D0}" type="pres">
      <dgm:prSet presAssocID="{CF4A00E9-24D6-40AA-96D5-0A980E738DC2}" presName="accent_4" presStyleCnt="0"/>
      <dgm:spPr/>
    </dgm:pt>
    <dgm:pt modelId="{34D1874A-1925-4669-B6B8-4ED230CB8A17}" type="pres">
      <dgm:prSet presAssocID="{CF4A00E9-24D6-40AA-96D5-0A980E738DC2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34000" r="-34000"/>
          </a:stretch>
        </a:blipFill>
      </dgm:spPr>
    </dgm:pt>
  </dgm:ptLst>
  <dgm:cxnLst>
    <dgm:cxn modelId="{D144E31B-857F-4009-96AF-BAFF755B7687}" type="presOf" srcId="{153CA2E6-4085-49EF-81D1-CB84B168B690}" destId="{E6E3A175-B677-44E9-8397-4A902EE43CD8}" srcOrd="0" destOrd="0" presId="urn:microsoft.com/office/officeart/2008/layout/VerticalCurvedList"/>
    <dgm:cxn modelId="{C45F5E2D-550A-4C7B-8E36-F97F05E93045}" type="presOf" srcId="{08CE7672-9639-470F-BA92-E5C202EE3373}" destId="{0EC7A170-1360-4ADE-A113-157D6D5236B2}" srcOrd="0" destOrd="0" presId="urn:microsoft.com/office/officeart/2008/layout/VerticalCurvedList"/>
    <dgm:cxn modelId="{32E93936-0A0E-4B9A-BAC9-12741926DC71}" srcId="{08CE7672-9639-470F-BA92-E5C202EE3373}" destId="{F25FFE8D-CCB3-402F-81D9-FE3C82FEEAD2}" srcOrd="0" destOrd="0" parTransId="{3E505819-B35F-453E-868C-AA6433076F4F}" sibTransId="{153CA2E6-4085-49EF-81D1-CB84B168B690}"/>
    <dgm:cxn modelId="{1BD0A65E-CACF-40FA-BE21-38D9CDFA6B44}" type="presOf" srcId="{8C223F7E-F799-4FE6-9D75-71EC40752E86}" destId="{EFA49255-05D7-42D0-B1F7-089B90DAD5B6}" srcOrd="0" destOrd="0" presId="urn:microsoft.com/office/officeart/2008/layout/VerticalCurvedList"/>
    <dgm:cxn modelId="{3CEBC041-C395-4261-A4E4-AC419050E84E}" type="presOf" srcId="{B08175B2-B574-40FC-A8D7-ABDD8EF48D23}" destId="{76963CF6-244E-40CD-88F6-26E1263B5FB1}" srcOrd="0" destOrd="0" presId="urn:microsoft.com/office/officeart/2008/layout/VerticalCurvedList"/>
    <dgm:cxn modelId="{33B73D9B-4583-4343-BD59-CB39A5E6EA60}" srcId="{08CE7672-9639-470F-BA92-E5C202EE3373}" destId="{CF4A00E9-24D6-40AA-96D5-0A980E738DC2}" srcOrd="3" destOrd="0" parTransId="{527084B2-56DE-45A1-9B05-84EC38F9A159}" sibTransId="{934BCA1C-CFC1-4D3E-890A-AB3AEF04ED63}"/>
    <dgm:cxn modelId="{A4BEBC9F-9152-40C9-9BE6-801D78A387BC}" type="presOf" srcId="{F25FFE8D-CCB3-402F-81D9-FE3C82FEEAD2}" destId="{D4EA979F-E669-4872-8B6F-F0C8F0CB3EFB}" srcOrd="0" destOrd="0" presId="urn:microsoft.com/office/officeart/2008/layout/VerticalCurvedList"/>
    <dgm:cxn modelId="{2ABED2BA-D79C-48CD-B9A2-90BF084DCF19}" srcId="{08CE7672-9639-470F-BA92-E5C202EE3373}" destId="{B08175B2-B574-40FC-A8D7-ABDD8EF48D23}" srcOrd="1" destOrd="0" parTransId="{4F337096-9C33-4BA6-BCA0-D52DF3215A63}" sibTransId="{E9B68F9F-7990-4D76-9976-2D2F2E0B1BAF}"/>
    <dgm:cxn modelId="{691C02CC-B85F-476F-86FD-25C44F3F92C6}" type="presOf" srcId="{CF4A00E9-24D6-40AA-96D5-0A980E738DC2}" destId="{6CCD6748-0DCE-473C-8BF1-9EC6065C1709}" srcOrd="0" destOrd="0" presId="urn:microsoft.com/office/officeart/2008/layout/VerticalCurvedList"/>
    <dgm:cxn modelId="{EC07DDEB-4733-48EB-B27E-45EB9AED869B}" srcId="{08CE7672-9639-470F-BA92-E5C202EE3373}" destId="{8C223F7E-F799-4FE6-9D75-71EC40752E86}" srcOrd="2" destOrd="0" parTransId="{21BEF03B-F6BD-4160-90C5-458F39A03F67}" sibTransId="{822AA12D-D289-41B4-87AD-16640BC34C9B}"/>
    <dgm:cxn modelId="{3230FA91-C6F4-4316-AA37-2781F1D10BE6}" type="presParOf" srcId="{0EC7A170-1360-4ADE-A113-157D6D5236B2}" destId="{B9915316-7123-4E75-80C8-A417589222FC}" srcOrd="0" destOrd="0" presId="urn:microsoft.com/office/officeart/2008/layout/VerticalCurvedList"/>
    <dgm:cxn modelId="{CA2BD8FF-3608-4A80-BFD7-B7F26DBC771F}" type="presParOf" srcId="{B9915316-7123-4E75-80C8-A417589222FC}" destId="{5C90A2DE-AC47-448A-88C1-1D2F7BA9DB7D}" srcOrd="0" destOrd="0" presId="urn:microsoft.com/office/officeart/2008/layout/VerticalCurvedList"/>
    <dgm:cxn modelId="{7C3BF4DC-9A64-4B2E-A24A-BE8FCCDA399D}" type="presParOf" srcId="{5C90A2DE-AC47-448A-88C1-1D2F7BA9DB7D}" destId="{699D8D9E-127D-4722-926C-52414A487DEC}" srcOrd="0" destOrd="0" presId="urn:microsoft.com/office/officeart/2008/layout/VerticalCurvedList"/>
    <dgm:cxn modelId="{19564928-C874-4DDA-B219-F1BFF7201DA7}" type="presParOf" srcId="{5C90A2DE-AC47-448A-88C1-1D2F7BA9DB7D}" destId="{E6E3A175-B677-44E9-8397-4A902EE43CD8}" srcOrd="1" destOrd="0" presId="urn:microsoft.com/office/officeart/2008/layout/VerticalCurvedList"/>
    <dgm:cxn modelId="{458E9191-4A03-4CBE-9A9B-C30AB7CE4052}" type="presParOf" srcId="{5C90A2DE-AC47-448A-88C1-1D2F7BA9DB7D}" destId="{BA147978-DE0E-48E4-AF8F-E5DEEF1E1054}" srcOrd="2" destOrd="0" presId="urn:microsoft.com/office/officeart/2008/layout/VerticalCurvedList"/>
    <dgm:cxn modelId="{8E2C77DE-DB9A-4A2B-9156-140274F3FF23}" type="presParOf" srcId="{5C90A2DE-AC47-448A-88C1-1D2F7BA9DB7D}" destId="{F65B61BF-B01B-4204-B7C9-F2008A5AED59}" srcOrd="3" destOrd="0" presId="urn:microsoft.com/office/officeart/2008/layout/VerticalCurvedList"/>
    <dgm:cxn modelId="{314F69B3-8479-4076-AB0F-6E99E62A18D5}" type="presParOf" srcId="{B9915316-7123-4E75-80C8-A417589222FC}" destId="{D4EA979F-E669-4872-8B6F-F0C8F0CB3EFB}" srcOrd="1" destOrd="0" presId="urn:microsoft.com/office/officeart/2008/layout/VerticalCurvedList"/>
    <dgm:cxn modelId="{4CDD12E2-60A2-46B0-9FA1-B54E52F0CF23}" type="presParOf" srcId="{B9915316-7123-4E75-80C8-A417589222FC}" destId="{31413C57-57C7-485E-8989-2927EC66655D}" srcOrd="2" destOrd="0" presId="urn:microsoft.com/office/officeart/2008/layout/VerticalCurvedList"/>
    <dgm:cxn modelId="{7E9C712C-721B-4E56-A064-3B73A536ABC1}" type="presParOf" srcId="{31413C57-57C7-485E-8989-2927EC66655D}" destId="{94B032E7-951E-48E3-8CB2-A4003009EB2C}" srcOrd="0" destOrd="0" presId="urn:microsoft.com/office/officeart/2008/layout/VerticalCurvedList"/>
    <dgm:cxn modelId="{68A1FDEB-9493-4CB1-96B2-CC790B11AB2A}" type="presParOf" srcId="{B9915316-7123-4E75-80C8-A417589222FC}" destId="{76963CF6-244E-40CD-88F6-26E1263B5FB1}" srcOrd="3" destOrd="0" presId="urn:microsoft.com/office/officeart/2008/layout/VerticalCurvedList"/>
    <dgm:cxn modelId="{C4A88279-5B00-4365-9FC5-8E679D72A1B7}" type="presParOf" srcId="{B9915316-7123-4E75-80C8-A417589222FC}" destId="{E440F95C-ADAF-4D6B-BD40-FB27E189EF10}" srcOrd="4" destOrd="0" presId="urn:microsoft.com/office/officeart/2008/layout/VerticalCurvedList"/>
    <dgm:cxn modelId="{414CC43D-0E76-4639-B33D-0C4912BE36B9}" type="presParOf" srcId="{E440F95C-ADAF-4D6B-BD40-FB27E189EF10}" destId="{3EBFB2E8-7F7C-458B-B1A2-BD52519DE3BD}" srcOrd="0" destOrd="0" presId="urn:microsoft.com/office/officeart/2008/layout/VerticalCurvedList"/>
    <dgm:cxn modelId="{3AEF7096-6658-46CD-9629-B74D92CB8110}" type="presParOf" srcId="{B9915316-7123-4E75-80C8-A417589222FC}" destId="{EFA49255-05D7-42D0-B1F7-089B90DAD5B6}" srcOrd="5" destOrd="0" presId="urn:microsoft.com/office/officeart/2008/layout/VerticalCurvedList"/>
    <dgm:cxn modelId="{99EB0C25-38A4-4EC9-B78B-BDF3A7EA655B}" type="presParOf" srcId="{B9915316-7123-4E75-80C8-A417589222FC}" destId="{24898F80-0C7B-4172-9CB1-E4729729835D}" srcOrd="6" destOrd="0" presId="urn:microsoft.com/office/officeart/2008/layout/VerticalCurvedList"/>
    <dgm:cxn modelId="{A23E44A2-4991-4F4C-9BD0-F3B9C73E3DFB}" type="presParOf" srcId="{24898F80-0C7B-4172-9CB1-E4729729835D}" destId="{5414A86C-576D-42B3-B8D4-D804C6E28BFB}" srcOrd="0" destOrd="0" presId="urn:microsoft.com/office/officeart/2008/layout/VerticalCurvedList"/>
    <dgm:cxn modelId="{2599A54D-5149-4100-BA57-F93C777BA126}" type="presParOf" srcId="{B9915316-7123-4E75-80C8-A417589222FC}" destId="{6CCD6748-0DCE-473C-8BF1-9EC6065C1709}" srcOrd="7" destOrd="0" presId="urn:microsoft.com/office/officeart/2008/layout/VerticalCurvedList"/>
    <dgm:cxn modelId="{4793A897-DE44-472A-8C24-0066F0A54DA5}" type="presParOf" srcId="{B9915316-7123-4E75-80C8-A417589222FC}" destId="{E4B2B1A1-B1FF-4D47-AE0B-2270A33B35D0}" srcOrd="8" destOrd="0" presId="urn:microsoft.com/office/officeart/2008/layout/VerticalCurvedList"/>
    <dgm:cxn modelId="{96E2D550-7D08-435B-BC0F-E6F97E3A1DE9}" type="presParOf" srcId="{E4B2B1A1-B1FF-4D47-AE0B-2270A33B35D0}" destId="{34D1874A-1925-4669-B6B8-4ED230CB8A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4B0F95-4E4A-4ABA-BD18-D298DC31EEA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92A1D48-88E9-4980-8439-6376BDF0EE2B}">
      <dgm:prSet phldrT="[Texte]" custT="1"/>
      <dgm:spPr/>
      <dgm:t>
        <a:bodyPr/>
        <a:lstStyle/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Pilotage pédagogique</a:t>
          </a:r>
        </a:p>
      </dgm:t>
    </dgm:pt>
    <dgm:pt modelId="{59E49B1E-9FC5-4204-B9A4-C1187AE99741}" type="parTrans" cxnId="{CE5E13E2-CFDA-4417-A90B-334A955ECD50}">
      <dgm:prSet/>
      <dgm:spPr/>
      <dgm:t>
        <a:bodyPr/>
        <a:lstStyle/>
        <a:p>
          <a:endParaRPr lang="fr-FR"/>
        </a:p>
      </dgm:t>
    </dgm:pt>
    <dgm:pt modelId="{F10269C7-355D-499B-A96D-5062030F4759}" type="sibTrans" cxnId="{CE5E13E2-CFDA-4417-A90B-334A955ECD50}">
      <dgm:prSet/>
      <dgm:spPr/>
      <dgm:t>
        <a:bodyPr/>
        <a:lstStyle/>
        <a:p>
          <a:endParaRPr lang="fr-FR"/>
        </a:p>
      </dgm:t>
    </dgm:pt>
    <dgm:pt modelId="{1A10DA32-36C5-49FB-8977-BED181BDA300}">
      <dgm:prSet phldrT="[Texte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400" dirty="0"/>
            <a:t>Modalités de suivi des stages</a:t>
          </a:r>
        </a:p>
        <a:p>
          <a:r>
            <a:rPr lang="fr-FR" sz="2400" dirty="0"/>
            <a:t>Suivi digitalisé</a:t>
          </a:r>
        </a:p>
      </dgm:t>
    </dgm:pt>
    <dgm:pt modelId="{07E80541-C5E3-41A1-BC3A-F6E8DAC32851}" type="parTrans" cxnId="{1592FAEE-AD9F-40B0-8FA1-E31654FA4E25}">
      <dgm:prSet/>
      <dgm:spPr/>
      <dgm:t>
        <a:bodyPr/>
        <a:lstStyle/>
        <a:p>
          <a:endParaRPr lang="fr-FR"/>
        </a:p>
      </dgm:t>
    </dgm:pt>
    <dgm:pt modelId="{E6FEB9CD-5C2D-448C-A219-98117A962A46}" type="sibTrans" cxnId="{1592FAEE-AD9F-40B0-8FA1-E31654FA4E25}">
      <dgm:prSet/>
      <dgm:spPr/>
      <dgm:t>
        <a:bodyPr/>
        <a:lstStyle/>
        <a:p>
          <a:endParaRPr lang="fr-FR"/>
        </a:p>
      </dgm:t>
    </dgm:pt>
    <dgm:pt modelId="{71F9FC25-5CF7-4306-AB88-EDDE1F97BB46}" type="pres">
      <dgm:prSet presAssocID="{4B4B0F95-4E4A-4ABA-BD18-D298DC31EEAC}" presName="Name0" presStyleCnt="0">
        <dgm:presLayoutVars>
          <dgm:chMax val="7"/>
          <dgm:chPref val="7"/>
          <dgm:dir/>
        </dgm:presLayoutVars>
      </dgm:prSet>
      <dgm:spPr/>
    </dgm:pt>
    <dgm:pt modelId="{2A87A28B-DF2F-4C32-BF08-2F0751B19DAE}" type="pres">
      <dgm:prSet presAssocID="{4B4B0F95-4E4A-4ABA-BD18-D298DC31EEAC}" presName="Name1" presStyleCnt="0"/>
      <dgm:spPr/>
    </dgm:pt>
    <dgm:pt modelId="{83620AC4-FAEE-4AF4-BA14-3BF0C7324E35}" type="pres">
      <dgm:prSet presAssocID="{4B4B0F95-4E4A-4ABA-BD18-D298DC31EEAC}" presName="cycle" presStyleCnt="0"/>
      <dgm:spPr/>
    </dgm:pt>
    <dgm:pt modelId="{7B337D4F-CFEA-4BE8-A4E3-F7A14959BDBA}" type="pres">
      <dgm:prSet presAssocID="{4B4B0F95-4E4A-4ABA-BD18-D298DC31EEAC}" presName="srcNode" presStyleLbl="node1" presStyleIdx="0" presStyleCnt="2"/>
      <dgm:spPr/>
    </dgm:pt>
    <dgm:pt modelId="{2C594483-8E42-49E4-A9B6-830B5C529B17}" type="pres">
      <dgm:prSet presAssocID="{4B4B0F95-4E4A-4ABA-BD18-D298DC31EEAC}" presName="conn" presStyleLbl="parChTrans1D2" presStyleIdx="0" presStyleCnt="1"/>
      <dgm:spPr/>
    </dgm:pt>
    <dgm:pt modelId="{1805E02E-A220-417A-A3BB-3DE75B3F5422}" type="pres">
      <dgm:prSet presAssocID="{4B4B0F95-4E4A-4ABA-BD18-D298DC31EEAC}" presName="extraNode" presStyleLbl="node1" presStyleIdx="0" presStyleCnt="2"/>
      <dgm:spPr/>
    </dgm:pt>
    <dgm:pt modelId="{DB358BCA-B491-4FE0-8564-2063F1FB4674}" type="pres">
      <dgm:prSet presAssocID="{4B4B0F95-4E4A-4ABA-BD18-D298DC31EEAC}" presName="dstNode" presStyleLbl="node1" presStyleIdx="0" presStyleCnt="2"/>
      <dgm:spPr/>
    </dgm:pt>
    <dgm:pt modelId="{A0D943B1-41F8-4F2B-9D46-E150269A33AC}" type="pres">
      <dgm:prSet presAssocID="{392A1D48-88E9-4980-8439-6376BDF0EE2B}" presName="text_1" presStyleLbl="node1" presStyleIdx="0" presStyleCnt="2" custScaleY="69976" custLinFactNeighborX="-2574">
        <dgm:presLayoutVars>
          <dgm:bulletEnabled val="1"/>
        </dgm:presLayoutVars>
      </dgm:prSet>
      <dgm:spPr/>
    </dgm:pt>
    <dgm:pt modelId="{8F133BE0-150B-4713-8B82-E6E839BB5C6C}" type="pres">
      <dgm:prSet presAssocID="{392A1D48-88E9-4980-8439-6376BDF0EE2B}" presName="accent_1" presStyleCnt="0"/>
      <dgm:spPr/>
    </dgm:pt>
    <dgm:pt modelId="{28CD1DAB-6249-4853-AB50-89E2921F3643}" type="pres">
      <dgm:prSet presAssocID="{392A1D48-88E9-4980-8439-6376BDF0EE2B}" presName="accentRepeatNode" presStyleLbl="solidFgAcc1" presStyleIdx="0" presStyleCnt="2" custScaleX="91299" custScaleY="84547"/>
      <dgm:spPr>
        <a:blipFill rotWithShape="0">
          <a:blip xmlns:r="http://schemas.openxmlformats.org/officeDocument/2006/relationships" r:embed="rId1"/>
          <a:srcRect/>
          <a:stretch>
            <a:fillRect l="-13000" r="-13000"/>
          </a:stretch>
        </a:blipFill>
      </dgm:spPr>
    </dgm:pt>
    <dgm:pt modelId="{12D32038-5863-4D87-A3CE-072A4FE4E4C7}" type="pres">
      <dgm:prSet presAssocID="{1A10DA32-36C5-49FB-8977-BED181BDA300}" presName="text_2" presStyleLbl="node1" presStyleIdx="1" presStyleCnt="2" custScaleY="75895" custLinFactNeighborX="-1638" custLinFactNeighborY="-665">
        <dgm:presLayoutVars>
          <dgm:bulletEnabled val="1"/>
        </dgm:presLayoutVars>
      </dgm:prSet>
      <dgm:spPr/>
    </dgm:pt>
    <dgm:pt modelId="{3A343297-1F8C-4A37-A6E9-6C9E3253AA46}" type="pres">
      <dgm:prSet presAssocID="{1A10DA32-36C5-49FB-8977-BED181BDA300}" presName="accent_2" presStyleCnt="0"/>
      <dgm:spPr/>
    </dgm:pt>
    <dgm:pt modelId="{1A27A710-C1D1-4912-BA2F-659B77F0490B}" type="pres">
      <dgm:prSet presAssocID="{1A10DA32-36C5-49FB-8977-BED181BDA300}" presName="accentRepeatNode" presStyleLbl="solidFgAcc1" presStyleIdx="1" presStyleCnt="2" custScaleX="86112" custScaleY="82896"/>
      <dgm:spPr/>
    </dgm:pt>
  </dgm:ptLst>
  <dgm:cxnLst>
    <dgm:cxn modelId="{60635504-AF4E-4204-8F89-3850801F49C1}" type="presOf" srcId="{F10269C7-355D-499B-A96D-5062030F4759}" destId="{2C594483-8E42-49E4-A9B6-830B5C529B17}" srcOrd="0" destOrd="0" presId="urn:microsoft.com/office/officeart/2008/layout/VerticalCurvedList"/>
    <dgm:cxn modelId="{0651DA1D-3DE8-4C34-B2CE-DEA25B254B25}" type="presOf" srcId="{4B4B0F95-4E4A-4ABA-BD18-D298DC31EEAC}" destId="{71F9FC25-5CF7-4306-AB88-EDDE1F97BB46}" srcOrd="0" destOrd="0" presId="urn:microsoft.com/office/officeart/2008/layout/VerticalCurvedList"/>
    <dgm:cxn modelId="{ED253787-1530-47FA-AB31-0144D42DF612}" type="presOf" srcId="{1A10DA32-36C5-49FB-8977-BED181BDA300}" destId="{12D32038-5863-4D87-A3CE-072A4FE4E4C7}" srcOrd="0" destOrd="0" presId="urn:microsoft.com/office/officeart/2008/layout/VerticalCurvedList"/>
    <dgm:cxn modelId="{F0DCB2A1-1835-4CDE-A12F-6D5D18D3B52A}" type="presOf" srcId="{392A1D48-88E9-4980-8439-6376BDF0EE2B}" destId="{A0D943B1-41F8-4F2B-9D46-E150269A33AC}" srcOrd="0" destOrd="0" presId="urn:microsoft.com/office/officeart/2008/layout/VerticalCurvedList"/>
    <dgm:cxn modelId="{CE5E13E2-CFDA-4417-A90B-334A955ECD50}" srcId="{4B4B0F95-4E4A-4ABA-BD18-D298DC31EEAC}" destId="{392A1D48-88E9-4980-8439-6376BDF0EE2B}" srcOrd="0" destOrd="0" parTransId="{59E49B1E-9FC5-4204-B9A4-C1187AE99741}" sibTransId="{F10269C7-355D-499B-A96D-5062030F4759}"/>
    <dgm:cxn modelId="{1592FAEE-AD9F-40B0-8FA1-E31654FA4E25}" srcId="{4B4B0F95-4E4A-4ABA-BD18-D298DC31EEAC}" destId="{1A10DA32-36C5-49FB-8977-BED181BDA300}" srcOrd="1" destOrd="0" parTransId="{07E80541-C5E3-41A1-BC3A-F6E8DAC32851}" sibTransId="{E6FEB9CD-5C2D-448C-A219-98117A962A46}"/>
    <dgm:cxn modelId="{C5AE82A8-D8CA-4A00-94F2-ACEDF594E6F1}" type="presParOf" srcId="{71F9FC25-5CF7-4306-AB88-EDDE1F97BB46}" destId="{2A87A28B-DF2F-4C32-BF08-2F0751B19DAE}" srcOrd="0" destOrd="0" presId="urn:microsoft.com/office/officeart/2008/layout/VerticalCurvedList"/>
    <dgm:cxn modelId="{59B9EDC0-6282-4F5D-80B9-9EBECA0DAD9B}" type="presParOf" srcId="{2A87A28B-DF2F-4C32-BF08-2F0751B19DAE}" destId="{83620AC4-FAEE-4AF4-BA14-3BF0C7324E35}" srcOrd="0" destOrd="0" presId="urn:microsoft.com/office/officeart/2008/layout/VerticalCurvedList"/>
    <dgm:cxn modelId="{84EC486C-758B-4B65-9C24-DFBB1D6ECABE}" type="presParOf" srcId="{83620AC4-FAEE-4AF4-BA14-3BF0C7324E35}" destId="{7B337D4F-CFEA-4BE8-A4E3-F7A14959BDBA}" srcOrd="0" destOrd="0" presId="urn:microsoft.com/office/officeart/2008/layout/VerticalCurvedList"/>
    <dgm:cxn modelId="{DAB8A4EA-23F5-4676-BC68-E9A132D9C97C}" type="presParOf" srcId="{83620AC4-FAEE-4AF4-BA14-3BF0C7324E35}" destId="{2C594483-8E42-49E4-A9B6-830B5C529B17}" srcOrd="1" destOrd="0" presId="urn:microsoft.com/office/officeart/2008/layout/VerticalCurvedList"/>
    <dgm:cxn modelId="{2D8B53EC-2106-4540-9B51-37CC0AA33C2A}" type="presParOf" srcId="{83620AC4-FAEE-4AF4-BA14-3BF0C7324E35}" destId="{1805E02E-A220-417A-A3BB-3DE75B3F5422}" srcOrd="2" destOrd="0" presId="urn:microsoft.com/office/officeart/2008/layout/VerticalCurvedList"/>
    <dgm:cxn modelId="{B3B8CAE7-E047-4AD9-B428-C86F1EA70307}" type="presParOf" srcId="{83620AC4-FAEE-4AF4-BA14-3BF0C7324E35}" destId="{DB358BCA-B491-4FE0-8564-2063F1FB4674}" srcOrd="3" destOrd="0" presId="urn:microsoft.com/office/officeart/2008/layout/VerticalCurvedList"/>
    <dgm:cxn modelId="{BB10C576-0EE4-495A-BEFD-DAACF6B8F1C4}" type="presParOf" srcId="{2A87A28B-DF2F-4C32-BF08-2F0751B19DAE}" destId="{A0D943B1-41F8-4F2B-9D46-E150269A33AC}" srcOrd="1" destOrd="0" presId="urn:microsoft.com/office/officeart/2008/layout/VerticalCurvedList"/>
    <dgm:cxn modelId="{AF7A9609-3F6A-48DD-81E9-A8BE3A4FCFB3}" type="presParOf" srcId="{2A87A28B-DF2F-4C32-BF08-2F0751B19DAE}" destId="{8F133BE0-150B-4713-8B82-E6E839BB5C6C}" srcOrd="2" destOrd="0" presId="urn:microsoft.com/office/officeart/2008/layout/VerticalCurvedList"/>
    <dgm:cxn modelId="{8907E427-5EAB-4FCA-AEC9-1A29B4A0FFA7}" type="presParOf" srcId="{8F133BE0-150B-4713-8B82-E6E839BB5C6C}" destId="{28CD1DAB-6249-4853-AB50-89E2921F3643}" srcOrd="0" destOrd="0" presId="urn:microsoft.com/office/officeart/2008/layout/VerticalCurvedList"/>
    <dgm:cxn modelId="{E806268B-2356-4888-954F-F82A6FA2F958}" type="presParOf" srcId="{2A87A28B-DF2F-4C32-BF08-2F0751B19DAE}" destId="{12D32038-5863-4D87-A3CE-072A4FE4E4C7}" srcOrd="3" destOrd="0" presId="urn:microsoft.com/office/officeart/2008/layout/VerticalCurvedList"/>
    <dgm:cxn modelId="{20A15B8A-A589-4706-9334-8439588A2D7C}" type="presParOf" srcId="{2A87A28B-DF2F-4C32-BF08-2F0751B19DAE}" destId="{3A343297-1F8C-4A37-A6E9-6C9E3253AA46}" srcOrd="4" destOrd="0" presId="urn:microsoft.com/office/officeart/2008/layout/VerticalCurvedList"/>
    <dgm:cxn modelId="{BC6C7B31-0E5A-4F9A-9921-7046E549C805}" type="presParOf" srcId="{3A343297-1F8C-4A37-A6E9-6C9E3253AA46}" destId="{1A27A710-C1D1-4912-BA2F-659B77F049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AD15E-0F08-457A-9858-C7F0E8DB5B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8A911AE-349B-4C16-8375-BAF411621767}">
      <dgm:prSet phldrT="[Texte]"/>
      <dgm:spPr/>
      <dgm:t>
        <a:bodyPr/>
        <a:lstStyle/>
        <a:p>
          <a:r>
            <a:rPr lang="fr-FR" dirty="0"/>
            <a:t>Activités, travaux, projets….</a:t>
          </a:r>
        </a:p>
      </dgm:t>
    </dgm:pt>
    <dgm:pt modelId="{B075FCA7-D416-46DF-9DBC-F2C016C7F32D}" type="parTrans" cxnId="{399F50D7-D24E-4CC9-9A56-0037D0A02B1C}">
      <dgm:prSet/>
      <dgm:spPr/>
      <dgm:t>
        <a:bodyPr/>
        <a:lstStyle/>
        <a:p>
          <a:endParaRPr lang="fr-FR"/>
        </a:p>
      </dgm:t>
    </dgm:pt>
    <dgm:pt modelId="{2EB65546-23AD-4E6C-A4DC-1C140321FF7C}" type="sibTrans" cxnId="{399F50D7-D24E-4CC9-9A56-0037D0A02B1C}">
      <dgm:prSet/>
      <dgm:spPr/>
      <dgm:t>
        <a:bodyPr/>
        <a:lstStyle/>
        <a:p>
          <a:endParaRPr lang="fr-FR"/>
        </a:p>
      </dgm:t>
    </dgm:pt>
    <dgm:pt modelId="{AC2746E4-FDAA-4CFE-8C9F-018184ECED4E}">
      <dgm:prSet phldrT="[Texte]"/>
      <dgm:spPr/>
      <dgm:t>
        <a:bodyPr/>
        <a:lstStyle/>
        <a:p>
          <a:r>
            <a:rPr lang="fr-FR" dirty="0"/>
            <a:t>Acquis de formation, expérience</a:t>
          </a:r>
        </a:p>
      </dgm:t>
    </dgm:pt>
    <dgm:pt modelId="{44EBCA6A-9FF6-4694-AD7A-2228B9D68B3B}" type="parTrans" cxnId="{28F5558F-C81D-48C7-94C3-FE25F51FBD79}">
      <dgm:prSet/>
      <dgm:spPr/>
      <dgm:t>
        <a:bodyPr/>
        <a:lstStyle/>
        <a:p>
          <a:endParaRPr lang="fr-FR"/>
        </a:p>
      </dgm:t>
    </dgm:pt>
    <dgm:pt modelId="{8B42FBD2-C58F-4811-8711-01B045799DC9}" type="sibTrans" cxnId="{28F5558F-C81D-48C7-94C3-FE25F51FBD79}">
      <dgm:prSet/>
      <dgm:spPr/>
      <dgm:t>
        <a:bodyPr/>
        <a:lstStyle/>
        <a:p>
          <a:endParaRPr lang="fr-FR"/>
        </a:p>
      </dgm:t>
    </dgm:pt>
    <dgm:pt modelId="{9BD220A5-DB5C-4670-9C89-C1690ACBA695}">
      <dgm:prSet/>
      <dgm:spPr/>
      <dgm:t>
        <a:bodyPr/>
        <a:lstStyle/>
        <a:p>
          <a:r>
            <a:rPr lang="fr-FR"/>
            <a:t>Savoir faire professionnel</a:t>
          </a:r>
          <a:endParaRPr lang="fr-FR" dirty="0"/>
        </a:p>
      </dgm:t>
    </dgm:pt>
    <dgm:pt modelId="{EBEE9170-5DB0-4E0F-A14B-D9AEBE6BDE92}" type="parTrans" cxnId="{4D88CB54-9A36-482D-BC69-22B11F4D2FB5}">
      <dgm:prSet/>
      <dgm:spPr/>
      <dgm:t>
        <a:bodyPr/>
        <a:lstStyle/>
        <a:p>
          <a:endParaRPr lang="fr-FR"/>
        </a:p>
      </dgm:t>
    </dgm:pt>
    <dgm:pt modelId="{01F3EBCF-36EF-40FB-AAD4-6F6F528209D8}" type="sibTrans" cxnId="{4D88CB54-9A36-482D-BC69-22B11F4D2FB5}">
      <dgm:prSet/>
      <dgm:spPr/>
      <dgm:t>
        <a:bodyPr/>
        <a:lstStyle/>
        <a:p>
          <a:endParaRPr lang="fr-FR"/>
        </a:p>
      </dgm:t>
    </dgm:pt>
    <dgm:pt modelId="{5E640C5E-1008-413F-8895-E4701B3FC85E}" type="pres">
      <dgm:prSet presAssocID="{2D2AD15E-0F08-457A-9858-C7F0E8DB5B4C}" presName="linear" presStyleCnt="0">
        <dgm:presLayoutVars>
          <dgm:dir/>
          <dgm:animLvl val="lvl"/>
          <dgm:resizeHandles val="exact"/>
        </dgm:presLayoutVars>
      </dgm:prSet>
      <dgm:spPr/>
    </dgm:pt>
    <dgm:pt modelId="{BA235C20-E30C-4CE9-8C12-6A1417734042}" type="pres">
      <dgm:prSet presAssocID="{88A911AE-349B-4C16-8375-BAF411621767}" presName="parentLin" presStyleCnt="0"/>
      <dgm:spPr/>
    </dgm:pt>
    <dgm:pt modelId="{6DE4A5A9-10D8-445B-A332-73D9FDE3E0C2}" type="pres">
      <dgm:prSet presAssocID="{88A911AE-349B-4C16-8375-BAF411621767}" presName="parentLeftMargin" presStyleLbl="node1" presStyleIdx="0" presStyleCnt="3"/>
      <dgm:spPr/>
    </dgm:pt>
    <dgm:pt modelId="{036A3A83-D159-4AE1-9224-67F583D796DD}" type="pres">
      <dgm:prSet presAssocID="{88A911AE-349B-4C16-8375-BAF411621767}" presName="parentText" presStyleLbl="node1" presStyleIdx="0" presStyleCnt="3" custScaleX="87045" custLinFactNeighborX="-46092" custLinFactNeighborY="-7945">
        <dgm:presLayoutVars>
          <dgm:chMax val="0"/>
          <dgm:bulletEnabled val="1"/>
        </dgm:presLayoutVars>
      </dgm:prSet>
      <dgm:spPr/>
    </dgm:pt>
    <dgm:pt modelId="{0AB4CB75-712A-4B82-B626-403D33B61DEF}" type="pres">
      <dgm:prSet presAssocID="{88A911AE-349B-4C16-8375-BAF411621767}" presName="negativeSpace" presStyleCnt="0"/>
      <dgm:spPr/>
    </dgm:pt>
    <dgm:pt modelId="{3E17BD00-4CDA-4249-AAA1-D800FBF6D4B8}" type="pres">
      <dgm:prSet presAssocID="{88A911AE-349B-4C16-8375-BAF411621767}" presName="childText" presStyleLbl="conFgAcc1" presStyleIdx="0" presStyleCnt="3">
        <dgm:presLayoutVars>
          <dgm:bulletEnabled val="1"/>
        </dgm:presLayoutVars>
      </dgm:prSet>
      <dgm:spPr/>
    </dgm:pt>
    <dgm:pt modelId="{2EBB9043-EEF4-4718-95E8-FF3996014418}" type="pres">
      <dgm:prSet presAssocID="{2EB65546-23AD-4E6C-A4DC-1C140321FF7C}" presName="spaceBetweenRectangles" presStyleCnt="0"/>
      <dgm:spPr/>
    </dgm:pt>
    <dgm:pt modelId="{B1198FBE-880A-4AFA-99DB-81140F4D93C5}" type="pres">
      <dgm:prSet presAssocID="{9BD220A5-DB5C-4670-9C89-C1690ACBA695}" presName="parentLin" presStyleCnt="0"/>
      <dgm:spPr/>
    </dgm:pt>
    <dgm:pt modelId="{CBD252F5-D6BB-45DF-96FF-0C0ED76B654D}" type="pres">
      <dgm:prSet presAssocID="{9BD220A5-DB5C-4670-9C89-C1690ACBA695}" presName="parentLeftMargin" presStyleLbl="node1" presStyleIdx="0" presStyleCnt="3"/>
      <dgm:spPr/>
    </dgm:pt>
    <dgm:pt modelId="{90244715-4353-4DBE-A796-530C3879AFFF}" type="pres">
      <dgm:prSet presAssocID="{9BD220A5-DB5C-4670-9C89-C1690ACBA695}" presName="parentText" presStyleLbl="node1" presStyleIdx="1" presStyleCnt="3" custScaleX="59463">
        <dgm:presLayoutVars>
          <dgm:chMax val="0"/>
          <dgm:bulletEnabled val="1"/>
        </dgm:presLayoutVars>
      </dgm:prSet>
      <dgm:spPr/>
    </dgm:pt>
    <dgm:pt modelId="{2D32215A-DC43-49B8-A03B-8EF6B2B38C75}" type="pres">
      <dgm:prSet presAssocID="{9BD220A5-DB5C-4670-9C89-C1690ACBA695}" presName="negativeSpace" presStyleCnt="0"/>
      <dgm:spPr/>
    </dgm:pt>
    <dgm:pt modelId="{2B808868-D171-4586-B92A-19DF6D9CD433}" type="pres">
      <dgm:prSet presAssocID="{9BD220A5-DB5C-4670-9C89-C1690ACBA695}" presName="childText" presStyleLbl="conFgAcc1" presStyleIdx="1" presStyleCnt="3">
        <dgm:presLayoutVars>
          <dgm:bulletEnabled val="1"/>
        </dgm:presLayoutVars>
      </dgm:prSet>
      <dgm:spPr/>
    </dgm:pt>
    <dgm:pt modelId="{F2301D5F-5154-4092-8A60-1693EF4858D3}" type="pres">
      <dgm:prSet presAssocID="{01F3EBCF-36EF-40FB-AAD4-6F6F528209D8}" presName="spaceBetweenRectangles" presStyleCnt="0"/>
      <dgm:spPr/>
    </dgm:pt>
    <dgm:pt modelId="{A09046AB-5B28-4268-9306-78C3DED37158}" type="pres">
      <dgm:prSet presAssocID="{AC2746E4-FDAA-4CFE-8C9F-018184ECED4E}" presName="parentLin" presStyleCnt="0"/>
      <dgm:spPr/>
    </dgm:pt>
    <dgm:pt modelId="{371BF8B7-1184-48AE-B3E2-D70E948DD8B8}" type="pres">
      <dgm:prSet presAssocID="{AC2746E4-FDAA-4CFE-8C9F-018184ECED4E}" presName="parentLeftMargin" presStyleLbl="node1" presStyleIdx="1" presStyleCnt="3"/>
      <dgm:spPr/>
    </dgm:pt>
    <dgm:pt modelId="{21ED0FDF-51C9-4763-9FB1-437FC90CF731}" type="pres">
      <dgm:prSet presAssocID="{AC2746E4-FDAA-4CFE-8C9F-018184ECED4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D6442D1-9F7A-4499-858D-5DFB2D4EE2DD}" type="pres">
      <dgm:prSet presAssocID="{AC2746E4-FDAA-4CFE-8C9F-018184ECED4E}" presName="negativeSpace" presStyleCnt="0"/>
      <dgm:spPr/>
    </dgm:pt>
    <dgm:pt modelId="{583C82B4-8587-42C9-B97C-2313AFE6AA58}" type="pres">
      <dgm:prSet presAssocID="{AC2746E4-FDAA-4CFE-8C9F-018184ECED4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2F8523-A7D1-4F98-A150-5A4A381D14B0}" type="presOf" srcId="{2D2AD15E-0F08-457A-9858-C7F0E8DB5B4C}" destId="{5E640C5E-1008-413F-8895-E4701B3FC85E}" srcOrd="0" destOrd="0" presId="urn:microsoft.com/office/officeart/2005/8/layout/list1"/>
    <dgm:cxn modelId="{CD1A3846-CCD2-4A9B-82F2-C6486F627DB9}" type="presOf" srcId="{AC2746E4-FDAA-4CFE-8C9F-018184ECED4E}" destId="{21ED0FDF-51C9-4763-9FB1-437FC90CF731}" srcOrd="1" destOrd="0" presId="urn:microsoft.com/office/officeart/2005/8/layout/list1"/>
    <dgm:cxn modelId="{4D88CB54-9A36-482D-BC69-22B11F4D2FB5}" srcId="{2D2AD15E-0F08-457A-9858-C7F0E8DB5B4C}" destId="{9BD220A5-DB5C-4670-9C89-C1690ACBA695}" srcOrd="1" destOrd="0" parTransId="{EBEE9170-5DB0-4E0F-A14B-D9AEBE6BDE92}" sibTransId="{01F3EBCF-36EF-40FB-AAD4-6F6F528209D8}"/>
    <dgm:cxn modelId="{EC9DDD59-4C49-4F71-9C91-7BC94664ED3C}" type="presOf" srcId="{9BD220A5-DB5C-4670-9C89-C1690ACBA695}" destId="{90244715-4353-4DBE-A796-530C3879AFFF}" srcOrd="1" destOrd="0" presId="urn:microsoft.com/office/officeart/2005/8/layout/list1"/>
    <dgm:cxn modelId="{B22CBF7F-F2E4-4D31-97BB-E6A186EB0D1A}" type="presOf" srcId="{88A911AE-349B-4C16-8375-BAF411621767}" destId="{036A3A83-D159-4AE1-9224-67F583D796DD}" srcOrd="1" destOrd="0" presId="urn:microsoft.com/office/officeart/2005/8/layout/list1"/>
    <dgm:cxn modelId="{28F5558F-C81D-48C7-94C3-FE25F51FBD79}" srcId="{2D2AD15E-0F08-457A-9858-C7F0E8DB5B4C}" destId="{AC2746E4-FDAA-4CFE-8C9F-018184ECED4E}" srcOrd="2" destOrd="0" parTransId="{44EBCA6A-9FF6-4694-AD7A-2228B9D68B3B}" sibTransId="{8B42FBD2-C58F-4811-8711-01B045799DC9}"/>
    <dgm:cxn modelId="{E436019A-16E1-4BE7-8EE0-08F54C12B905}" type="presOf" srcId="{AC2746E4-FDAA-4CFE-8C9F-018184ECED4E}" destId="{371BF8B7-1184-48AE-B3E2-D70E948DD8B8}" srcOrd="0" destOrd="0" presId="urn:microsoft.com/office/officeart/2005/8/layout/list1"/>
    <dgm:cxn modelId="{2213169A-BC3C-42F8-960A-DAF9EDEBB854}" type="presOf" srcId="{9BD220A5-DB5C-4670-9C89-C1690ACBA695}" destId="{CBD252F5-D6BB-45DF-96FF-0C0ED76B654D}" srcOrd="0" destOrd="0" presId="urn:microsoft.com/office/officeart/2005/8/layout/list1"/>
    <dgm:cxn modelId="{72B736BA-2BD6-4906-9F64-05787CEDDA4E}" type="presOf" srcId="{88A911AE-349B-4C16-8375-BAF411621767}" destId="{6DE4A5A9-10D8-445B-A332-73D9FDE3E0C2}" srcOrd="0" destOrd="0" presId="urn:microsoft.com/office/officeart/2005/8/layout/list1"/>
    <dgm:cxn modelId="{399F50D7-D24E-4CC9-9A56-0037D0A02B1C}" srcId="{2D2AD15E-0F08-457A-9858-C7F0E8DB5B4C}" destId="{88A911AE-349B-4C16-8375-BAF411621767}" srcOrd="0" destOrd="0" parTransId="{B075FCA7-D416-46DF-9DBC-F2C016C7F32D}" sibTransId="{2EB65546-23AD-4E6C-A4DC-1C140321FF7C}"/>
    <dgm:cxn modelId="{23AC8653-F332-4288-A7E1-9AC6A574EB7F}" type="presParOf" srcId="{5E640C5E-1008-413F-8895-E4701B3FC85E}" destId="{BA235C20-E30C-4CE9-8C12-6A1417734042}" srcOrd="0" destOrd="0" presId="urn:microsoft.com/office/officeart/2005/8/layout/list1"/>
    <dgm:cxn modelId="{E79C22F1-229C-40B6-B957-A1C5907E0C1A}" type="presParOf" srcId="{BA235C20-E30C-4CE9-8C12-6A1417734042}" destId="{6DE4A5A9-10D8-445B-A332-73D9FDE3E0C2}" srcOrd="0" destOrd="0" presId="urn:microsoft.com/office/officeart/2005/8/layout/list1"/>
    <dgm:cxn modelId="{934000F5-7FAE-4AEF-B3C4-A112A9167024}" type="presParOf" srcId="{BA235C20-E30C-4CE9-8C12-6A1417734042}" destId="{036A3A83-D159-4AE1-9224-67F583D796DD}" srcOrd="1" destOrd="0" presId="urn:microsoft.com/office/officeart/2005/8/layout/list1"/>
    <dgm:cxn modelId="{A7FF68A8-F273-4B0F-8188-3C45FC367EA2}" type="presParOf" srcId="{5E640C5E-1008-413F-8895-E4701B3FC85E}" destId="{0AB4CB75-712A-4B82-B626-403D33B61DEF}" srcOrd="1" destOrd="0" presId="urn:microsoft.com/office/officeart/2005/8/layout/list1"/>
    <dgm:cxn modelId="{DEDD91D1-12F2-4F2F-8A76-4C1F8C65F860}" type="presParOf" srcId="{5E640C5E-1008-413F-8895-E4701B3FC85E}" destId="{3E17BD00-4CDA-4249-AAA1-D800FBF6D4B8}" srcOrd="2" destOrd="0" presId="urn:microsoft.com/office/officeart/2005/8/layout/list1"/>
    <dgm:cxn modelId="{F745385A-4607-492B-AEC9-B9F5A72A59A7}" type="presParOf" srcId="{5E640C5E-1008-413F-8895-E4701B3FC85E}" destId="{2EBB9043-EEF4-4718-95E8-FF3996014418}" srcOrd="3" destOrd="0" presId="urn:microsoft.com/office/officeart/2005/8/layout/list1"/>
    <dgm:cxn modelId="{ED7D7597-FCC7-4AD6-BCF1-D756D062A13D}" type="presParOf" srcId="{5E640C5E-1008-413F-8895-E4701B3FC85E}" destId="{B1198FBE-880A-4AFA-99DB-81140F4D93C5}" srcOrd="4" destOrd="0" presId="urn:microsoft.com/office/officeart/2005/8/layout/list1"/>
    <dgm:cxn modelId="{8EF54121-0EE3-4B1A-A9A4-B6B2155199CF}" type="presParOf" srcId="{B1198FBE-880A-4AFA-99DB-81140F4D93C5}" destId="{CBD252F5-D6BB-45DF-96FF-0C0ED76B654D}" srcOrd="0" destOrd="0" presId="urn:microsoft.com/office/officeart/2005/8/layout/list1"/>
    <dgm:cxn modelId="{F1AE8DC6-4D3E-4986-8E9C-4D9C20CDEC4A}" type="presParOf" srcId="{B1198FBE-880A-4AFA-99DB-81140F4D93C5}" destId="{90244715-4353-4DBE-A796-530C3879AFFF}" srcOrd="1" destOrd="0" presId="urn:microsoft.com/office/officeart/2005/8/layout/list1"/>
    <dgm:cxn modelId="{095ED450-2452-47ED-907C-2332F2B3AF65}" type="presParOf" srcId="{5E640C5E-1008-413F-8895-E4701B3FC85E}" destId="{2D32215A-DC43-49B8-A03B-8EF6B2B38C75}" srcOrd="5" destOrd="0" presId="urn:microsoft.com/office/officeart/2005/8/layout/list1"/>
    <dgm:cxn modelId="{C844DE00-E321-4323-ABD6-98D255EB0718}" type="presParOf" srcId="{5E640C5E-1008-413F-8895-E4701B3FC85E}" destId="{2B808868-D171-4586-B92A-19DF6D9CD433}" srcOrd="6" destOrd="0" presId="urn:microsoft.com/office/officeart/2005/8/layout/list1"/>
    <dgm:cxn modelId="{0FBC8576-4120-4B45-9D1F-4837358BDD5A}" type="presParOf" srcId="{5E640C5E-1008-413F-8895-E4701B3FC85E}" destId="{F2301D5F-5154-4092-8A60-1693EF4858D3}" srcOrd="7" destOrd="0" presId="urn:microsoft.com/office/officeart/2005/8/layout/list1"/>
    <dgm:cxn modelId="{C01C4126-F1FD-4942-A1A7-EDE8D990876F}" type="presParOf" srcId="{5E640C5E-1008-413F-8895-E4701B3FC85E}" destId="{A09046AB-5B28-4268-9306-78C3DED37158}" srcOrd="8" destOrd="0" presId="urn:microsoft.com/office/officeart/2005/8/layout/list1"/>
    <dgm:cxn modelId="{4171A689-3A12-4D34-A556-D481C03F727F}" type="presParOf" srcId="{A09046AB-5B28-4268-9306-78C3DED37158}" destId="{371BF8B7-1184-48AE-B3E2-D70E948DD8B8}" srcOrd="0" destOrd="0" presId="urn:microsoft.com/office/officeart/2005/8/layout/list1"/>
    <dgm:cxn modelId="{1A311A26-E702-4829-B50D-5289911E7002}" type="presParOf" srcId="{A09046AB-5B28-4268-9306-78C3DED37158}" destId="{21ED0FDF-51C9-4763-9FB1-437FC90CF731}" srcOrd="1" destOrd="0" presId="urn:microsoft.com/office/officeart/2005/8/layout/list1"/>
    <dgm:cxn modelId="{8929E955-C84F-4D43-8A91-4BB7ED9FFF66}" type="presParOf" srcId="{5E640C5E-1008-413F-8895-E4701B3FC85E}" destId="{CD6442D1-9F7A-4499-858D-5DFB2D4EE2DD}" srcOrd="9" destOrd="0" presId="urn:microsoft.com/office/officeart/2005/8/layout/list1"/>
    <dgm:cxn modelId="{3E876AD7-11BB-417F-B1A3-69A24216D872}" type="presParOf" srcId="{5E640C5E-1008-413F-8895-E4701B3FC85E}" destId="{583C82B4-8587-42C9-B97C-2313AFE6AA5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CE7672-9639-470F-BA92-E5C202EE33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5FFE8D-CCB3-402F-81D9-FE3C82FEEAD2}">
      <dgm:prSet phldrT="[Texte]" custT="1"/>
      <dgm:spPr/>
      <dgm:t>
        <a:bodyPr/>
        <a:lstStyle/>
        <a:p>
          <a:pPr algn="ctr"/>
          <a:r>
            <a:rPr lang="fr-FR" sz="2500" dirty="0"/>
            <a:t>Compétences sociales</a:t>
          </a:r>
        </a:p>
        <a:p>
          <a:pPr algn="ctr"/>
          <a:r>
            <a:rPr lang="fr-FR" sz="2500" dirty="0"/>
            <a:t>et comportementales</a:t>
          </a:r>
        </a:p>
      </dgm:t>
    </dgm:pt>
    <dgm:pt modelId="{3E505819-B35F-453E-868C-AA6433076F4F}" type="parTrans" cxnId="{32E93936-0A0E-4B9A-BAC9-12741926DC71}">
      <dgm:prSet/>
      <dgm:spPr/>
      <dgm:t>
        <a:bodyPr/>
        <a:lstStyle/>
        <a:p>
          <a:endParaRPr lang="fr-FR"/>
        </a:p>
      </dgm:t>
    </dgm:pt>
    <dgm:pt modelId="{153CA2E6-4085-49EF-81D1-CB84B168B690}" type="sibTrans" cxnId="{32E93936-0A0E-4B9A-BAC9-12741926DC71}">
      <dgm:prSet/>
      <dgm:spPr/>
      <dgm:t>
        <a:bodyPr/>
        <a:lstStyle/>
        <a:p>
          <a:endParaRPr lang="fr-FR"/>
        </a:p>
      </dgm:t>
    </dgm:pt>
    <dgm:pt modelId="{B08175B2-B574-40FC-A8D7-ABDD8EF48D23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fr-FR" sz="2500" dirty="0"/>
            <a:t>Compétences transversales</a:t>
          </a:r>
        </a:p>
      </dgm:t>
    </dgm:pt>
    <dgm:pt modelId="{4F337096-9C33-4BA6-BCA0-D52DF3215A63}" type="parTrans" cxnId="{2ABED2BA-D79C-48CD-B9A2-90BF084DCF19}">
      <dgm:prSet/>
      <dgm:spPr/>
      <dgm:t>
        <a:bodyPr/>
        <a:lstStyle/>
        <a:p>
          <a:endParaRPr lang="fr-FR"/>
        </a:p>
      </dgm:t>
    </dgm:pt>
    <dgm:pt modelId="{E9B68F9F-7990-4D76-9976-2D2F2E0B1BAF}" type="sibTrans" cxnId="{2ABED2BA-D79C-48CD-B9A2-90BF084DCF19}">
      <dgm:prSet/>
      <dgm:spPr/>
      <dgm:t>
        <a:bodyPr/>
        <a:lstStyle/>
        <a:p>
          <a:endParaRPr lang="fr-FR"/>
        </a:p>
      </dgm:t>
    </dgm:pt>
    <dgm:pt modelId="{8C223F7E-F799-4FE6-9D75-71EC40752E86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182563" indent="0" algn="ctr"/>
          <a:r>
            <a:rPr lang="fr-FR" sz="2500" dirty="0"/>
            <a:t>Compétences </a:t>
          </a:r>
        </a:p>
        <a:p>
          <a:pPr marL="182563" indent="0" algn="ctr"/>
          <a:r>
            <a:rPr lang="fr-FR" sz="2500" dirty="0"/>
            <a:t>rédactionnelles</a:t>
          </a:r>
        </a:p>
      </dgm:t>
    </dgm:pt>
    <dgm:pt modelId="{822AA12D-D289-41B4-87AD-16640BC34C9B}" type="sibTrans" cxnId="{EC07DDEB-4733-48EB-B27E-45EB9AED869B}">
      <dgm:prSet/>
      <dgm:spPr/>
      <dgm:t>
        <a:bodyPr/>
        <a:lstStyle/>
        <a:p>
          <a:endParaRPr lang="fr-FR"/>
        </a:p>
      </dgm:t>
    </dgm:pt>
    <dgm:pt modelId="{21BEF03B-F6BD-4160-90C5-458F39A03F67}" type="parTrans" cxnId="{EC07DDEB-4733-48EB-B27E-45EB9AED869B}">
      <dgm:prSet/>
      <dgm:spPr/>
      <dgm:t>
        <a:bodyPr/>
        <a:lstStyle/>
        <a:p>
          <a:endParaRPr lang="fr-FR"/>
        </a:p>
      </dgm:t>
    </dgm:pt>
    <dgm:pt modelId="{0EC7A170-1360-4ADE-A113-157D6D5236B2}" type="pres">
      <dgm:prSet presAssocID="{08CE7672-9639-470F-BA92-E5C202EE3373}" presName="Name0" presStyleCnt="0">
        <dgm:presLayoutVars>
          <dgm:chMax val="7"/>
          <dgm:chPref val="7"/>
          <dgm:dir/>
        </dgm:presLayoutVars>
      </dgm:prSet>
      <dgm:spPr/>
    </dgm:pt>
    <dgm:pt modelId="{B9915316-7123-4E75-80C8-A417589222FC}" type="pres">
      <dgm:prSet presAssocID="{08CE7672-9639-470F-BA92-E5C202EE3373}" presName="Name1" presStyleCnt="0"/>
      <dgm:spPr/>
    </dgm:pt>
    <dgm:pt modelId="{5C90A2DE-AC47-448A-88C1-1D2F7BA9DB7D}" type="pres">
      <dgm:prSet presAssocID="{08CE7672-9639-470F-BA92-E5C202EE3373}" presName="cycle" presStyleCnt="0"/>
      <dgm:spPr/>
    </dgm:pt>
    <dgm:pt modelId="{699D8D9E-127D-4722-926C-52414A487DEC}" type="pres">
      <dgm:prSet presAssocID="{08CE7672-9639-470F-BA92-E5C202EE3373}" presName="srcNode" presStyleLbl="node1" presStyleIdx="0" presStyleCnt="3"/>
      <dgm:spPr/>
    </dgm:pt>
    <dgm:pt modelId="{E6E3A175-B677-44E9-8397-4A902EE43CD8}" type="pres">
      <dgm:prSet presAssocID="{08CE7672-9639-470F-BA92-E5C202EE3373}" presName="conn" presStyleLbl="parChTrans1D2" presStyleIdx="0" presStyleCnt="1" custLinFactNeighborX="-13337" custLinFactNeighborY="1281"/>
      <dgm:spPr/>
    </dgm:pt>
    <dgm:pt modelId="{BA147978-DE0E-48E4-AF8F-E5DEEF1E1054}" type="pres">
      <dgm:prSet presAssocID="{08CE7672-9639-470F-BA92-E5C202EE3373}" presName="extraNode" presStyleLbl="node1" presStyleIdx="0" presStyleCnt="3"/>
      <dgm:spPr/>
    </dgm:pt>
    <dgm:pt modelId="{F65B61BF-B01B-4204-B7C9-F2008A5AED59}" type="pres">
      <dgm:prSet presAssocID="{08CE7672-9639-470F-BA92-E5C202EE3373}" presName="dstNode" presStyleLbl="node1" presStyleIdx="0" presStyleCnt="3"/>
      <dgm:spPr/>
    </dgm:pt>
    <dgm:pt modelId="{D4EA979F-E669-4872-8B6F-F0C8F0CB3EFB}" type="pres">
      <dgm:prSet presAssocID="{F25FFE8D-CCB3-402F-81D9-FE3C82FEEAD2}" presName="text_1" presStyleLbl="node1" presStyleIdx="0" presStyleCnt="3" custScaleX="60532" custScaleY="102389" custLinFactNeighborX="-22886" custLinFactNeighborY="884">
        <dgm:presLayoutVars>
          <dgm:bulletEnabled val="1"/>
        </dgm:presLayoutVars>
      </dgm:prSet>
      <dgm:spPr/>
    </dgm:pt>
    <dgm:pt modelId="{31413C57-57C7-485E-8989-2927EC66655D}" type="pres">
      <dgm:prSet presAssocID="{F25FFE8D-CCB3-402F-81D9-FE3C82FEEAD2}" presName="accent_1" presStyleCnt="0"/>
      <dgm:spPr/>
    </dgm:pt>
    <dgm:pt modelId="{94B032E7-951E-48E3-8CB2-A4003009EB2C}" type="pres">
      <dgm:prSet presAssocID="{F25FFE8D-CCB3-402F-81D9-FE3C82FEEAD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63CF6-244E-40CD-88F6-26E1263B5FB1}" type="pres">
      <dgm:prSet presAssocID="{B08175B2-B574-40FC-A8D7-ABDD8EF48D23}" presName="text_2" presStyleLbl="node1" presStyleIdx="1" presStyleCnt="3" custScaleX="58500" custLinFactNeighborX="-21628" custLinFactNeighborY="-5085">
        <dgm:presLayoutVars>
          <dgm:bulletEnabled val="1"/>
        </dgm:presLayoutVars>
      </dgm:prSet>
      <dgm:spPr/>
    </dgm:pt>
    <dgm:pt modelId="{E440F95C-ADAF-4D6B-BD40-FB27E189EF10}" type="pres">
      <dgm:prSet presAssocID="{B08175B2-B574-40FC-A8D7-ABDD8EF48D23}" presName="accent_2" presStyleCnt="0"/>
      <dgm:spPr/>
    </dgm:pt>
    <dgm:pt modelId="{3EBFB2E8-7F7C-458B-B1A2-BD52519DE3BD}" type="pres">
      <dgm:prSet presAssocID="{B08175B2-B574-40FC-A8D7-ABDD8EF48D23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A49255-05D7-42D0-B1F7-089B90DAD5B6}" type="pres">
      <dgm:prSet presAssocID="{8C223F7E-F799-4FE6-9D75-71EC40752E86}" presName="text_3" presStyleLbl="node1" presStyleIdx="2" presStyleCnt="3" custScaleX="46661" custLinFactNeighborX="-24879" custLinFactNeighborY="-1427">
        <dgm:presLayoutVars>
          <dgm:bulletEnabled val="1"/>
        </dgm:presLayoutVars>
      </dgm:prSet>
      <dgm:spPr/>
    </dgm:pt>
    <dgm:pt modelId="{24898F80-0C7B-4172-9CB1-E4729729835D}" type="pres">
      <dgm:prSet presAssocID="{8C223F7E-F799-4FE6-9D75-71EC40752E86}" presName="accent_3" presStyleCnt="0"/>
      <dgm:spPr/>
    </dgm:pt>
    <dgm:pt modelId="{5414A86C-576D-42B3-B8D4-D804C6E28BFB}" type="pres">
      <dgm:prSet presAssocID="{8C223F7E-F799-4FE6-9D75-71EC40752E8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44E31B-857F-4009-96AF-BAFF755B7687}" type="presOf" srcId="{153CA2E6-4085-49EF-81D1-CB84B168B690}" destId="{E6E3A175-B677-44E9-8397-4A902EE43CD8}" srcOrd="0" destOrd="0" presId="urn:microsoft.com/office/officeart/2008/layout/VerticalCurvedList"/>
    <dgm:cxn modelId="{C45F5E2D-550A-4C7B-8E36-F97F05E93045}" type="presOf" srcId="{08CE7672-9639-470F-BA92-E5C202EE3373}" destId="{0EC7A170-1360-4ADE-A113-157D6D5236B2}" srcOrd="0" destOrd="0" presId="urn:microsoft.com/office/officeart/2008/layout/VerticalCurvedList"/>
    <dgm:cxn modelId="{32E93936-0A0E-4B9A-BAC9-12741926DC71}" srcId="{08CE7672-9639-470F-BA92-E5C202EE3373}" destId="{F25FFE8D-CCB3-402F-81D9-FE3C82FEEAD2}" srcOrd="0" destOrd="0" parTransId="{3E505819-B35F-453E-868C-AA6433076F4F}" sibTransId="{153CA2E6-4085-49EF-81D1-CB84B168B690}"/>
    <dgm:cxn modelId="{1BD0A65E-CACF-40FA-BE21-38D9CDFA6B44}" type="presOf" srcId="{8C223F7E-F799-4FE6-9D75-71EC40752E86}" destId="{EFA49255-05D7-42D0-B1F7-089B90DAD5B6}" srcOrd="0" destOrd="0" presId="urn:microsoft.com/office/officeart/2008/layout/VerticalCurvedList"/>
    <dgm:cxn modelId="{3CEBC041-C395-4261-A4E4-AC419050E84E}" type="presOf" srcId="{B08175B2-B574-40FC-A8D7-ABDD8EF48D23}" destId="{76963CF6-244E-40CD-88F6-26E1263B5FB1}" srcOrd="0" destOrd="0" presId="urn:microsoft.com/office/officeart/2008/layout/VerticalCurvedList"/>
    <dgm:cxn modelId="{A4BEBC9F-9152-40C9-9BE6-801D78A387BC}" type="presOf" srcId="{F25FFE8D-CCB3-402F-81D9-FE3C82FEEAD2}" destId="{D4EA979F-E669-4872-8B6F-F0C8F0CB3EFB}" srcOrd="0" destOrd="0" presId="urn:microsoft.com/office/officeart/2008/layout/VerticalCurvedList"/>
    <dgm:cxn modelId="{2ABED2BA-D79C-48CD-B9A2-90BF084DCF19}" srcId="{08CE7672-9639-470F-BA92-E5C202EE3373}" destId="{B08175B2-B574-40FC-A8D7-ABDD8EF48D23}" srcOrd="1" destOrd="0" parTransId="{4F337096-9C33-4BA6-BCA0-D52DF3215A63}" sibTransId="{E9B68F9F-7990-4D76-9976-2D2F2E0B1BAF}"/>
    <dgm:cxn modelId="{EC07DDEB-4733-48EB-B27E-45EB9AED869B}" srcId="{08CE7672-9639-470F-BA92-E5C202EE3373}" destId="{8C223F7E-F799-4FE6-9D75-71EC40752E86}" srcOrd="2" destOrd="0" parTransId="{21BEF03B-F6BD-4160-90C5-458F39A03F67}" sibTransId="{822AA12D-D289-41B4-87AD-16640BC34C9B}"/>
    <dgm:cxn modelId="{3230FA91-C6F4-4316-AA37-2781F1D10BE6}" type="presParOf" srcId="{0EC7A170-1360-4ADE-A113-157D6D5236B2}" destId="{B9915316-7123-4E75-80C8-A417589222FC}" srcOrd="0" destOrd="0" presId="urn:microsoft.com/office/officeart/2008/layout/VerticalCurvedList"/>
    <dgm:cxn modelId="{CA2BD8FF-3608-4A80-BFD7-B7F26DBC771F}" type="presParOf" srcId="{B9915316-7123-4E75-80C8-A417589222FC}" destId="{5C90A2DE-AC47-448A-88C1-1D2F7BA9DB7D}" srcOrd="0" destOrd="0" presId="urn:microsoft.com/office/officeart/2008/layout/VerticalCurvedList"/>
    <dgm:cxn modelId="{7C3BF4DC-9A64-4B2E-A24A-BE8FCCDA399D}" type="presParOf" srcId="{5C90A2DE-AC47-448A-88C1-1D2F7BA9DB7D}" destId="{699D8D9E-127D-4722-926C-52414A487DEC}" srcOrd="0" destOrd="0" presId="urn:microsoft.com/office/officeart/2008/layout/VerticalCurvedList"/>
    <dgm:cxn modelId="{19564928-C874-4DDA-B219-F1BFF7201DA7}" type="presParOf" srcId="{5C90A2DE-AC47-448A-88C1-1D2F7BA9DB7D}" destId="{E6E3A175-B677-44E9-8397-4A902EE43CD8}" srcOrd="1" destOrd="0" presId="urn:microsoft.com/office/officeart/2008/layout/VerticalCurvedList"/>
    <dgm:cxn modelId="{458E9191-4A03-4CBE-9A9B-C30AB7CE4052}" type="presParOf" srcId="{5C90A2DE-AC47-448A-88C1-1D2F7BA9DB7D}" destId="{BA147978-DE0E-48E4-AF8F-E5DEEF1E1054}" srcOrd="2" destOrd="0" presId="urn:microsoft.com/office/officeart/2008/layout/VerticalCurvedList"/>
    <dgm:cxn modelId="{8E2C77DE-DB9A-4A2B-9156-140274F3FF23}" type="presParOf" srcId="{5C90A2DE-AC47-448A-88C1-1D2F7BA9DB7D}" destId="{F65B61BF-B01B-4204-B7C9-F2008A5AED59}" srcOrd="3" destOrd="0" presId="urn:microsoft.com/office/officeart/2008/layout/VerticalCurvedList"/>
    <dgm:cxn modelId="{314F69B3-8479-4076-AB0F-6E99E62A18D5}" type="presParOf" srcId="{B9915316-7123-4E75-80C8-A417589222FC}" destId="{D4EA979F-E669-4872-8B6F-F0C8F0CB3EFB}" srcOrd="1" destOrd="0" presId="urn:microsoft.com/office/officeart/2008/layout/VerticalCurvedList"/>
    <dgm:cxn modelId="{4CDD12E2-60A2-46B0-9FA1-B54E52F0CF23}" type="presParOf" srcId="{B9915316-7123-4E75-80C8-A417589222FC}" destId="{31413C57-57C7-485E-8989-2927EC66655D}" srcOrd="2" destOrd="0" presId="urn:microsoft.com/office/officeart/2008/layout/VerticalCurvedList"/>
    <dgm:cxn modelId="{7E9C712C-721B-4E56-A064-3B73A536ABC1}" type="presParOf" srcId="{31413C57-57C7-485E-8989-2927EC66655D}" destId="{94B032E7-951E-48E3-8CB2-A4003009EB2C}" srcOrd="0" destOrd="0" presId="urn:microsoft.com/office/officeart/2008/layout/VerticalCurvedList"/>
    <dgm:cxn modelId="{68A1FDEB-9493-4CB1-96B2-CC790B11AB2A}" type="presParOf" srcId="{B9915316-7123-4E75-80C8-A417589222FC}" destId="{76963CF6-244E-40CD-88F6-26E1263B5FB1}" srcOrd="3" destOrd="0" presId="urn:microsoft.com/office/officeart/2008/layout/VerticalCurvedList"/>
    <dgm:cxn modelId="{C4A88279-5B00-4365-9FC5-8E679D72A1B7}" type="presParOf" srcId="{B9915316-7123-4E75-80C8-A417589222FC}" destId="{E440F95C-ADAF-4D6B-BD40-FB27E189EF10}" srcOrd="4" destOrd="0" presId="urn:microsoft.com/office/officeart/2008/layout/VerticalCurvedList"/>
    <dgm:cxn modelId="{414CC43D-0E76-4639-B33D-0C4912BE36B9}" type="presParOf" srcId="{E440F95C-ADAF-4D6B-BD40-FB27E189EF10}" destId="{3EBFB2E8-7F7C-458B-B1A2-BD52519DE3BD}" srcOrd="0" destOrd="0" presId="urn:microsoft.com/office/officeart/2008/layout/VerticalCurvedList"/>
    <dgm:cxn modelId="{3AEF7096-6658-46CD-9629-B74D92CB8110}" type="presParOf" srcId="{B9915316-7123-4E75-80C8-A417589222FC}" destId="{EFA49255-05D7-42D0-B1F7-089B90DAD5B6}" srcOrd="5" destOrd="0" presId="urn:microsoft.com/office/officeart/2008/layout/VerticalCurvedList"/>
    <dgm:cxn modelId="{99EB0C25-38A4-4EC9-B78B-BDF3A7EA655B}" type="presParOf" srcId="{B9915316-7123-4E75-80C8-A417589222FC}" destId="{24898F80-0C7B-4172-9CB1-E4729729835D}" srcOrd="6" destOrd="0" presId="urn:microsoft.com/office/officeart/2008/layout/VerticalCurvedList"/>
    <dgm:cxn modelId="{A23E44A2-4991-4F4C-9BD0-F3B9C73E3DFB}" type="presParOf" srcId="{24898F80-0C7B-4172-9CB1-E4729729835D}" destId="{5414A86C-576D-42B3-B8D4-D804C6E28B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CE7672-9639-470F-BA92-E5C202EE33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5FFE8D-CCB3-402F-81D9-FE3C82FEEAD2}">
      <dgm:prSet phldrT="[Texte]" custT="1"/>
      <dgm:spPr/>
      <dgm:t>
        <a:bodyPr/>
        <a:lstStyle/>
        <a:p>
          <a:pPr algn="ctr"/>
          <a:r>
            <a:rPr lang="fr-FR" sz="2500" dirty="0"/>
            <a:t>Autonomie </a:t>
          </a:r>
        </a:p>
        <a:p>
          <a:pPr algn="ctr"/>
          <a:r>
            <a:rPr lang="fr-FR" sz="2500" dirty="0"/>
            <a:t>et prise d’initiative</a:t>
          </a:r>
        </a:p>
      </dgm:t>
    </dgm:pt>
    <dgm:pt modelId="{3E505819-B35F-453E-868C-AA6433076F4F}" type="parTrans" cxnId="{32E93936-0A0E-4B9A-BAC9-12741926DC71}">
      <dgm:prSet/>
      <dgm:spPr/>
      <dgm:t>
        <a:bodyPr/>
        <a:lstStyle/>
        <a:p>
          <a:endParaRPr lang="fr-FR"/>
        </a:p>
      </dgm:t>
    </dgm:pt>
    <dgm:pt modelId="{153CA2E6-4085-49EF-81D1-CB84B168B690}" type="sibTrans" cxnId="{32E93936-0A0E-4B9A-BAC9-12741926DC71}">
      <dgm:prSet/>
      <dgm:spPr/>
      <dgm:t>
        <a:bodyPr/>
        <a:lstStyle/>
        <a:p>
          <a:endParaRPr lang="fr-FR"/>
        </a:p>
      </dgm:t>
    </dgm:pt>
    <dgm:pt modelId="{B08175B2-B574-40FC-A8D7-ABDD8EF48D23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indent="0" algn="l">
            <a:lnSpc>
              <a:spcPct val="100000"/>
            </a:lnSpc>
          </a:pPr>
          <a:r>
            <a:rPr lang="fr-FR" sz="2500" dirty="0"/>
            <a:t>Compétences professionnelles transversales</a:t>
          </a:r>
        </a:p>
      </dgm:t>
    </dgm:pt>
    <dgm:pt modelId="{4F337096-9C33-4BA6-BCA0-D52DF3215A63}" type="parTrans" cxnId="{2ABED2BA-D79C-48CD-B9A2-90BF084DCF19}">
      <dgm:prSet/>
      <dgm:spPr/>
      <dgm:t>
        <a:bodyPr/>
        <a:lstStyle/>
        <a:p>
          <a:endParaRPr lang="fr-FR"/>
        </a:p>
      </dgm:t>
    </dgm:pt>
    <dgm:pt modelId="{E9B68F9F-7990-4D76-9976-2D2F2E0B1BAF}" type="sibTrans" cxnId="{2ABED2BA-D79C-48CD-B9A2-90BF084DCF19}">
      <dgm:prSet/>
      <dgm:spPr/>
      <dgm:t>
        <a:bodyPr/>
        <a:lstStyle/>
        <a:p>
          <a:endParaRPr lang="fr-FR"/>
        </a:p>
      </dgm:t>
    </dgm:pt>
    <dgm:pt modelId="{8C223F7E-F799-4FE6-9D75-71EC40752E86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3676650" indent="-3319463" algn="l">
            <a:tabLst>
              <a:tab pos="3676650" algn="l"/>
            </a:tabLst>
          </a:pPr>
          <a:r>
            <a:rPr lang="fr-FR" sz="2400" dirty="0"/>
            <a:t>Collaboration avec les </a:t>
          </a:r>
        </a:p>
        <a:p>
          <a:pPr marL="3676650" indent="-3319463" algn="l">
            <a:tabLst>
              <a:tab pos="3676650" algn="l"/>
            </a:tabLst>
          </a:pPr>
          <a:r>
            <a:rPr lang="fr-FR" sz="2400" dirty="0"/>
            <a:t>partenaires professionnels</a:t>
          </a:r>
        </a:p>
      </dgm:t>
    </dgm:pt>
    <dgm:pt modelId="{822AA12D-D289-41B4-87AD-16640BC34C9B}" type="sibTrans" cxnId="{EC07DDEB-4733-48EB-B27E-45EB9AED869B}">
      <dgm:prSet/>
      <dgm:spPr/>
      <dgm:t>
        <a:bodyPr/>
        <a:lstStyle/>
        <a:p>
          <a:endParaRPr lang="fr-FR"/>
        </a:p>
      </dgm:t>
    </dgm:pt>
    <dgm:pt modelId="{21BEF03B-F6BD-4160-90C5-458F39A03F67}" type="parTrans" cxnId="{EC07DDEB-4733-48EB-B27E-45EB9AED869B}">
      <dgm:prSet/>
      <dgm:spPr/>
      <dgm:t>
        <a:bodyPr/>
        <a:lstStyle/>
        <a:p>
          <a:endParaRPr lang="fr-FR"/>
        </a:p>
      </dgm:t>
    </dgm:pt>
    <dgm:pt modelId="{0EC7A170-1360-4ADE-A113-157D6D5236B2}" type="pres">
      <dgm:prSet presAssocID="{08CE7672-9639-470F-BA92-E5C202EE3373}" presName="Name0" presStyleCnt="0">
        <dgm:presLayoutVars>
          <dgm:chMax val="7"/>
          <dgm:chPref val="7"/>
          <dgm:dir/>
        </dgm:presLayoutVars>
      </dgm:prSet>
      <dgm:spPr/>
    </dgm:pt>
    <dgm:pt modelId="{B9915316-7123-4E75-80C8-A417589222FC}" type="pres">
      <dgm:prSet presAssocID="{08CE7672-9639-470F-BA92-E5C202EE3373}" presName="Name1" presStyleCnt="0"/>
      <dgm:spPr/>
    </dgm:pt>
    <dgm:pt modelId="{5C90A2DE-AC47-448A-88C1-1D2F7BA9DB7D}" type="pres">
      <dgm:prSet presAssocID="{08CE7672-9639-470F-BA92-E5C202EE3373}" presName="cycle" presStyleCnt="0"/>
      <dgm:spPr/>
    </dgm:pt>
    <dgm:pt modelId="{699D8D9E-127D-4722-926C-52414A487DEC}" type="pres">
      <dgm:prSet presAssocID="{08CE7672-9639-470F-BA92-E5C202EE3373}" presName="srcNode" presStyleLbl="node1" presStyleIdx="0" presStyleCnt="3"/>
      <dgm:spPr/>
    </dgm:pt>
    <dgm:pt modelId="{E6E3A175-B677-44E9-8397-4A902EE43CD8}" type="pres">
      <dgm:prSet presAssocID="{08CE7672-9639-470F-BA92-E5C202EE3373}" presName="conn" presStyleLbl="parChTrans1D2" presStyleIdx="0" presStyleCnt="1" custLinFactNeighborX="-13337" custLinFactNeighborY="1281"/>
      <dgm:spPr/>
    </dgm:pt>
    <dgm:pt modelId="{BA147978-DE0E-48E4-AF8F-E5DEEF1E1054}" type="pres">
      <dgm:prSet presAssocID="{08CE7672-9639-470F-BA92-E5C202EE3373}" presName="extraNode" presStyleLbl="node1" presStyleIdx="0" presStyleCnt="3"/>
      <dgm:spPr/>
    </dgm:pt>
    <dgm:pt modelId="{F65B61BF-B01B-4204-B7C9-F2008A5AED59}" type="pres">
      <dgm:prSet presAssocID="{08CE7672-9639-470F-BA92-E5C202EE3373}" presName="dstNode" presStyleLbl="node1" presStyleIdx="0" presStyleCnt="3"/>
      <dgm:spPr/>
    </dgm:pt>
    <dgm:pt modelId="{D4EA979F-E669-4872-8B6F-F0C8F0CB3EFB}" type="pres">
      <dgm:prSet presAssocID="{F25FFE8D-CCB3-402F-81D9-FE3C82FEEAD2}" presName="text_1" presStyleLbl="node1" presStyleIdx="0" presStyleCnt="3" custScaleX="60532" custScaleY="102389" custLinFactNeighborX="-22886" custLinFactNeighborY="884">
        <dgm:presLayoutVars>
          <dgm:bulletEnabled val="1"/>
        </dgm:presLayoutVars>
      </dgm:prSet>
      <dgm:spPr/>
    </dgm:pt>
    <dgm:pt modelId="{31413C57-57C7-485E-8989-2927EC66655D}" type="pres">
      <dgm:prSet presAssocID="{F25FFE8D-CCB3-402F-81D9-FE3C82FEEAD2}" presName="accent_1" presStyleCnt="0"/>
      <dgm:spPr/>
    </dgm:pt>
    <dgm:pt modelId="{94B032E7-951E-48E3-8CB2-A4003009EB2C}" type="pres">
      <dgm:prSet presAssocID="{F25FFE8D-CCB3-402F-81D9-FE3C82FEEAD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63CF6-244E-40CD-88F6-26E1263B5FB1}" type="pres">
      <dgm:prSet presAssocID="{B08175B2-B574-40FC-A8D7-ABDD8EF48D23}" presName="text_2" presStyleLbl="node1" presStyleIdx="1" presStyleCnt="3" custScaleX="57946" custScaleY="119195" custLinFactNeighborX="-21628" custLinFactNeighborY="-5085">
        <dgm:presLayoutVars>
          <dgm:bulletEnabled val="1"/>
        </dgm:presLayoutVars>
      </dgm:prSet>
      <dgm:spPr/>
    </dgm:pt>
    <dgm:pt modelId="{E440F95C-ADAF-4D6B-BD40-FB27E189EF10}" type="pres">
      <dgm:prSet presAssocID="{B08175B2-B574-40FC-A8D7-ABDD8EF48D23}" presName="accent_2" presStyleCnt="0"/>
      <dgm:spPr/>
    </dgm:pt>
    <dgm:pt modelId="{3EBFB2E8-7F7C-458B-B1A2-BD52519DE3BD}" type="pres">
      <dgm:prSet presAssocID="{B08175B2-B574-40FC-A8D7-ABDD8EF48D23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A49255-05D7-42D0-B1F7-089B90DAD5B6}" type="pres">
      <dgm:prSet presAssocID="{8C223F7E-F799-4FE6-9D75-71EC40752E86}" presName="text_3" presStyleLbl="node1" presStyleIdx="2" presStyleCnt="3" custScaleX="67009" custLinFactNeighborX="-19544" custLinFactNeighborY="-4330">
        <dgm:presLayoutVars>
          <dgm:bulletEnabled val="1"/>
        </dgm:presLayoutVars>
      </dgm:prSet>
      <dgm:spPr/>
    </dgm:pt>
    <dgm:pt modelId="{24898F80-0C7B-4172-9CB1-E4729729835D}" type="pres">
      <dgm:prSet presAssocID="{8C223F7E-F799-4FE6-9D75-71EC40752E86}" presName="accent_3" presStyleCnt="0"/>
      <dgm:spPr/>
    </dgm:pt>
    <dgm:pt modelId="{5414A86C-576D-42B3-B8D4-D804C6E28BFB}" type="pres">
      <dgm:prSet presAssocID="{8C223F7E-F799-4FE6-9D75-71EC40752E8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44E31B-857F-4009-96AF-BAFF755B7687}" type="presOf" srcId="{153CA2E6-4085-49EF-81D1-CB84B168B690}" destId="{E6E3A175-B677-44E9-8397-4A902EE43CD8}" srcOrd="0" destOrd="0" presId="urn:microsoft.com/office/officeart/2008/layout/VerticalCurvedList"/>
    <dgm:cxn modelId="{C45F5E2D-550A-4C7B-8E36-F97F05E93045}" type="presOf" srcId="{08CE7672-9639-470F-BA92-E5C202EE3373}" destId="{0EC7A170-1360-4ADE-A113-157D6D5236B2}" srcOrd="0" destOrd="0" presId="urn:microsoft.com/office/officeart/2008/layout/VerticalCurvedList"/>
    <dgm:cxn modelId="{32E93936-0A0E-4B9A-BAC9-12741926DC71}" srcId="{08CE7672-9639-470F-BA92-E5C202EE3373}" destId="{F25FFE8D-CCB3-402F-81D9-FE3C82FEEAD2}" srcOrd="0" destOrd="0" parTransId="{3E505819-B35F-453E-868C-AA6433076F4F}" sibTransId="{153CA2E6-4085-49EF-81D1-CB84B168B690}"/>
    <dgm:cxn modelId="{1BD0A65E-CACF-40FA-BE21-38D9CDFA6B44}" type="presOf" srcId="{8C223F7E-F799-4FE6-9D75-71EC40752E86}" destId="{EFA49255-05D7-42D0-B1F7-089B90DAD5B6}" srcOrd="0" destOrd="0" presId="urn:microsoft.com/office/officeart/2008/layout/VerticalCurvedList"/>
    <dgm:cxn modelId="{3CEBC041-C395-4261-A4E4-AC419050E84E}" type="presOf" srcId="{B08175B2-B574-40FC-A8D7-ABDD8EF48D23}" destId="{76963CF6-244E-40CD-88F6-26E1263B5FB1}" srcOrd="0" destOrd="0" presId="urn:microsoft.com/office/officeart/2008/layout/VerticalCurvedList"/>
    <dgm:cxn modelId="{A4BEBC9F-9152-40C9-9BE6-801D78A387BC}" type="presOf" srcId="{F25FFE8D-CCB3-402F-81D9-FE3C82FEEAD2}" destId="{D4EA979F-E669-4872-8B6F-F0C8F0CB3EFB}" srcOrd="0" destOrd="0" presId="urn:microsoft.com/office/officeart/2008/layout/VerticalCurvedList"/>
    <dgm:cxn modelId="{2ABED2BA-D79C-48CD-B9A2-90BF084DCF19}" srcId="{08CE7672-9639-470F-BA92-E5C202EE3373}" destId="{B08175B2-B574-40FC-A8D7-ABDD8EF48D23}" srcOrd="1" destOrd="0" parTransId="{4F337096-9C33-4BA6-BCA0-D52DF3215A63}" sibTransId="{E9B68F9F-7990-4D76-9976-2D2F2E0B1BAF}"/>
    <dgm:cxn modelId="{EC07DDEB-4733-48EB-B27E-45EB9AED869B}" srcId="{08CE7672-9639-470F-BA92-E5C202EE3373}" destId="{8C223F7E-F799-4FE6-9D75-71EC40752E86}" srcOrd="2" destOrd="0" parTransId="{21BEF03B-F6BD-4160-90C5-458F39A03F67}" sibTransId="{822AA12D-D289-41B4-87AD-16640BC34C9B}"/>
    <dgm:cxn modelId="{3230FA91-C6F4-4316-AA37-2781F1D10BE6}" type="presParOf" srcId="{0EC7A170-1360-4ADE-A113-157D6D5236B2}" destId="{B9915316-7123-4E75-80C8-A417589222FC}" srcOrd="0" destOrd="0" presId="urn:microsoft.com/office/officeart/2008/layout/VerticalCurvedList"/>
    <dgm:cxn modelId="{CA2BD8FF-3608-4A80-BFD7-B7F26DBC771F}" type="presParOf" srcId="{B9915316-7123-4E75-80C8-A417589222FC}" destId="{5C90A2DE-AC47-448A-88C1-1D2F7BA9DB7D}" srcOrd="0" destOrd="0" presId="urn:microsoft.com/office/officeart/2008/layout/VerticalCurvedList"/>
    <dgm:cxn modelId="{7C3BF4DC-9A64-4B2E-A24A-BE8FCCDA399D}" type="presParOf" srcId="{5C90A2DE-AC47-448A-88C1-1D2F7BA9DB7D}" destId="{699D8D9E-127D-4722-926C-52414A487DEC}" srcOrd="0" destOrd="0" presId="urn:microsoft.com/office/officeart/2008/layout/VerticalCurvedList"/>
    <dgm:cxn modelId="{19564928-C874-4DDA-B219-F1BFF7201DA7}" type="presParOf" srcId="{5C90A2DE-AC47-448A-88C1-1D2F7BA9DB7D}" destId="{E6E3A175-B677-44E9-8397-4A902EE43CD8}" srcOrd="1" destOrd="0" presId="urn:microsoft.com/office/officeart/2008/layout/VerticalCurvedList"/>
    <dgm:cxn modelId="{458E9191-4A03-4CBE-9A9B-C30AB7CE4052}" type="presParOf" srcId="{5C90A2DE-AC47-448A-88C1-1D2F7BA9DB7D}" destId="{BA147978-DE0E-48E4-AF8F-E5DEEF1E1054}" srcOrd="2" destOrd="0" presId="urn:microsoft.com/office/officeart/2008/layout/VerticalCurvedList"/>
    <dgm:cxn modelId="{8E2C77DE-DB9A-4A2B-9156-140274F3FF23}" type="presParOf" srcId="{5C90A2DE-AC47-448A-88C1-1D2F7BA9DB7D}" destId="{F65B61BF-B01B-4204-B7C9-F2008A5AED59}" srcOrd="3" destOrd="0" presId="urn:microsoft.com/office/officeart/2008/layout/VerticalCurvedList"/>
    <dgm:cxn modelId="{314F69B3-8479-4076-AB0F-6E99E62A18D5}" type="presParOf" srcId="{B9915316-7123-4E75-80C8-A417589222FC}" destId="{D4EA979F-E669-4872-8B6F-F0C8F0CB3EFB}" srcOrd="1" destOrd="0" presId="urn:microsoft.com/office/officeart/2008/layout/VerticalCurvedList"/>
    <dgm:cxn modelId="{4CDD12E2-60A2-46B0-9FA1-B54E52F0CF23}" type="presParOf" srcId="{B9915316-7123-4E75-80C8-A417589222FC}" destId="{31413C57-57C7-485E-8989-2927EC66655D}" srcOrd="2" destOrd="0" presId="urn:microsoft.com/office/officeart/2008/layout/VerticalCurvedList"/>
    <dgm:cxn modelId="{7E9C712C-721B-4E56-A064-3B73A536ABC1}" type="presParOf" srcId="{31413C57-57C7-485E-8989-2927EC66655D}" destId="{94B032E7-951E-48E3-8CB2-A4003009EB2C}" srcOrd="0" destOrd="0" presId="urn:microsoft.com/office/officeart/2008/layout/VerticalCurvedList"/>
    <dgm:cxn modelId="{68A1FDEB-9493-4CB1-96B2-CC790B11AB2A}" type="presParOf" srcId="{B9915316-7123-4E75-80C8-A417589222FC}" destId="{76963CF6-244E-40CD-88F6-26E1263B5FB1}" srcOrd="3" destOrd="0" presId="urn:microsoft.com/office/officeart/2008/layout/VerticalCurvedList"/>
    <dgm:cxn modelId="{C4A88279-5B00-4365-9FC5-8E679D72A1B7}" type="presParOf" srcId="{B9915316-7123-4E75-80C8-A417589222FC}" destId="{E440F95C-ADAF-4D6B-BD40-FB27E189EF10}" srcOrd="4" destOrd="0" presId="urn:microsoft.com/office/officeart/2008/layout/VerticalCurvedList"/>
    <dgm:cxn modelId="{414CC43D-0E76-4639-B33D-0C4912BE36B9}" type="presParOf" srcId="{E440F95C-ADAF-4D6B-BD40-FB27E189EF10}" destId="{3EBFB2E8-7F7C-458B-B1A2-BD52519DE3BD}" srcOrd="0" destOrd="0" presId="urn:microsoft.com/office/officeart/2008/layout/VerticalCurvedList"/>
    <dgm:cxn modelId="{3AEF7096-6658-46CD-9629-B74D92CB8110}" type="presParOf" srcId="{B9915316-7123-4E75-80C8-A417589222FC}" destId="{EFA49255-05D7-42D0-B1F7-089B90DAD5B6}" srcOrd="5" destOrd="0" presId="urn:microsoft.com/office/officeart/2008/layout/VerticalCurvedList"/>
    <dgm:cxn modelId="{99EB0C25-38A4-4EC9-B78B-BDF3A7EA655B}" type="presParOf" srcId="{B9915316-7123-4E75-80C8-A417589222FC}" destId="{24898F80-0C7B-4172-9CB1-E4729729835D}" srcOrd="6" destOrd="0" presId="urn:microsoft.com/office/officeart/2008/layout/VerticalCurvedList"/>
    <dgm:cxn modelId="{A23E44A2-4991-4F4C-9BD0-F3B9C73E3DFB}" type="presParOf" srcId="{24898F80-0C7B-4172-9CB1-E4729729835D}" destId="{5414A86C-576D-42B3-B8D4-D804C6E28B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CE7672-9639-470F-BA92-E5C202EE33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25FFE8D-CCB3-402F-81D9-FE3C82FEEAD2}">
      <dgm:prSet phldrT="[Texte]" custT="1"/>
      <dgm:spPr/>
      <dgm:t>
        <a:bodyPr/>
        <a:lstStyle/>
        <a:p>
          <a:pPr algn="ctr"/>
          <a:r>
            <a:rPr lang="fr-FR" sz="2500">
              <a:solidFill>
                <a:schemeClr val="bg1"/>
              </a:solidFill>
            </a:rPr>
            <a:t>Remédiation</a:t>
          </a:r>
          <a:endParaRPr lang="fr-FR" sz="2500" dirty="0">
            <a:solidFill>
              <a:schemeClr val="bg1"/>
            </a:solidFill>
          </a:endParaRPr>
        </a:p>
      </dgm:t>
    </dgm:pt>
    <dgm:pt modelId="{3E505819-B35F-453E-868C-AA6433076F4F}" type="parTrans" cxnId="{32E93936-0A0E-4B9A-BAC9-12741926DC7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153CA2E6-4085-49EF-81D1-CB84B168B690}" type="sibTrans" cxnId="{32E93936-0A0E-4B9A-BAC9-12741926DC71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B08175B2-B574-40FC-A8D7-ABDD8EF48D23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indent="0" algn="ctr"/>
          <a:r>
            <a:rPr lang="fr-FR" sz="2500" dirty="0">
              <a:solidFill>
                <a:schemeClr val="bg1"/>
              </a:solidFill>
            </a:rPr>
            <a:t> </a:t>
          </a:r>
        </a:p>
        <a:p>
          <a:pPr marL="0" indent="0" algn="ctr"/>
          <a:r>
            <a:rPr lang="fr-FR" sz="2500" dirty="0">
              <a:solidFill>
                <a:schemeClr val="bg1"/>
              </a:solidFill>
            </a:rPr>
            <a:t>Accompagnement stage</a:t>
          </a:r>
        </a:p>
        <a:p>
          <a:pPr marL="0" indent="0" algn="ctr"/>
          <a:r>
            <a:rPr lang="fr-FR" sz="2500" dirty="0">
              <a:solidFill>
                <a:schemeClr val="bg1"/>
              </a:solidFill>
            </a:rPr>
            <a:t> </a:t>
          </a:r>
          <a:endParaRPr lang="fr-FR" sz="2000" dirty="0">
            <a:solidFill>
              <a:schemeClr val="bg1"/>
            </a:solidFill>
          </a:endParaRPr>
        </a:p>
      </dgm:t>
    </dgm:pt>
    <dgm:pt modelId="{4F337096-9C33-4BA6-BCA0-D52DF3215A63}" type="parTrans" cxnId="{2ABED2BA-D79C-48CD-B9A2-90BF084DCF1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E9B68F9F-7990-4D76-9976-2D2F2E0B1BAF}" type="sibTrans" cxnId="{2ABED2BA-D79C-48CD-B9A2-90BF084DCF19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8C223F7E-F799-4FE6-9D75-71EC40752E86}">
      <dgm:prSet phldrT="[Texte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265113" indent="0" algn="l">
            <a:tabLst>
              <a:tab pos="3767138" algn="l"/>
            </a:tabLst>
          </a:pPr>
          <a:r>
            <a:rPr lang="fr-FR" sz="2500" dirty="0">
              <a:solidFill>
                <a:schemeClr val="bg1"/>
              </a:solidFill>
            </a:rPr>
            <a:t>    Projet professionnel et</a:t>
          </a:r>
        </a:p>
        <a:p>
          <a:pPr marL="265113" indent="0" algn="l">
            <a:tabLst>
              <a:tab pos="3767138" algn="l"/>
            </a:tabLst>
          </a:pPr>
          <a:r>
            <a:rPr lang="fr-FR" sz="2500" dirty="0">
              <a:solidFill>
                <a:schemeClr val="bg1"/>
              </a:solidFill>
            </a:rPr>
            <a:t>     poursuite d’études</a:t>
          </a:r>
        </a:p>
      </dgm:t>
    </dgm:pt>
    <dgm:pt modelId="{822AA12D-D289-41B4-87AD-16640BC34C9B}" type="sibTrans" cxnId="{EC07DDEB-4733-48EB-B27E-45EB9AED869B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21BEF03B-F6BD-4160-90C5-458F39A03F67}" type="parTrans" cxnId="{EC07DDEB-4733-48EB-B27E-45EB9AED869B}">
      <dgm:prSet/>
      <dgm:spPr/>
      <dgm:t>
        <a:bodyPr/>
        <a:lstStyle/>
        <a:p>
          <a:endParaRPr lang="fr-FR">
            <a:solidFill>
              <a:schemeClr val="bg1"/>
            </a:solidFill>
          </a:endParaRPr>
        </a:p>
      </dgm:t>
    </dgm:pt>
    <dgm:pt modelId="{0EC7A170-1360-4ADE-A113-157D6D5236B2}" type="pres">
      <dgm:prSet presAssocID="{08CE7672-9639-470F-BA92-E5C202EE3373}" presName="Name0" presStyleCnt="0">
        <dgm:presLayoutVars>
          <dgm:chMax val="7"/>
          <dgm:chPref val="7"/>
          <dgm:dir/>
        </dgm:presLayoutVars>
      </dgm:prSet>
      <dgm:spPr/>
    </dgm:pt>
    <dgm:pt modelId="{B9915316-7123-4E75-80C8-A417589222FC}" type="pres">
      <dgm:prSet presAssocID="{08CE7672-9639-470F-BA92-E5C202EE3373}" presName="Name1" presStyleCnt="0"/>
      <dgm:spPr/>
    </dgm:pt>
    <dgm:pt modelId="{5C90A2DE-AC47-448A-88C1-1D2F7BA9DB7D}" type="pres">
      <dgm:prSet presAssocID="{08CE7672-9639-470F-BA92-E5C202EE3373}" presName="cycle" presStyleCnt="0"/>
      <dgm:spPr/>
    </dgm:pt>
    <dgm:pt modelId="{699D8D9E-127D-4722-926C-52414A487DEC}" type="pres">
      <dgm:prSet presAssocID="{08CE7672-9639-470F-BA92-E5C202EE3373}" presName="srcNode" presStyleLbl="node1" presStyleIdx="0" presStyleCnt="3"/>
      <dgm:spPr/>
    </dgm:pt>
    <dgm:pt modelId="{E6E3A175-B677-44E9-8397-4A902EE43CD8}" type="pres">
      <dgm:prSet presAssocID="{08CE7672-9639-470F-BA92-E5C202EE3373}" presName="conn" presStyleLbl="parChTrans1D2" presStyleIdx="0" presStyleCnt="1" custLinFactNeighborX="-13337" custLinFactNeighborY="1281"/>
      <dgm:spPr/>
    </dgm:pt>
    <dgm:pt modelId="{BA147978-DE0E-48E4-AF8F-E5DEEF1E1054}" type="pres">
      <dgm:prSet presAssocID="{08CE7672-9639-470F-BA92-E5C202EE3373}" presName="extraNode" presStyleLbl="node1" presStyleIdx="0" presStyleCnt="3"/>
      <dgm:spPr/>
    </dgm:pt>
    <dgm:pt modelId="{F65B61BF-B01B-4204-B7C9-F2008A5AED59}" type="pres">
      <dgm:prSet presAssocID="{08CE7672-9639-470F-BA92-E5C202EE3373}" presName="dstNode" presStyleLbl="node1" presStyleIdx="0" presStyleCnt="3"/>
      <dgm:spPr/>
    </dgm:pt>
    <dgm:pt modelId="{D4EA979F-E669-4872-8B6F-F0C8F0CB3EFB}" type="pres">
      <dgm:prSet presAssocID="{F25FFE8D-CCB3-402F-81D9-FE3C82FEEAD2}" presName="text_1" presStyleLbl="node1" presStyleIdx="0" presStyleCnt="3" custScaleX="60532" custScaleY="102389" custLinFactNeighborX="-22886" custLinFactNeighborY="884">
        <dgm:presLayoutVars>
          <dgm:bulletEnabled val="1"/>
        </dgm:presLayoutVars>
      </dgm:prSet>
      <dgm:spPr/>
    </dgm:pt>
    <dgm:pt modelId="{31413C57-57C7-485E-8989-2927EC66655D}" type="pres">
      <dgm:prSet presAssocID="{F25FFE8D-CCB3-402F-81D9-FE3C82FEEAD2}" presName="accent_1" presStyleCnt="0"/>
      <dgm:spPr/>
    </dgm:pt>
    <dgm:pt modelId="{94B032E7-951E-48E3-8CB2-A4003009EB2C}" type="pres">
      <dgm:prSet presAssocID="{F25FFE8D-CCB3-402F-81D9-FE3C82FEEAD2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63CF6-244E-40CD-88F6-26E1263B5FB1}" type="pres">
      <dgm:prSet presAssocID="{B08175B2-B574-40FC-A8D7-ABDD8EF48D23}" presName="text_2" presStyleLbl="node1" presStyleIdx="1" presStyleCnt="3" custScaleX="56089" custLinFactNeighborX="-23517" custLinFactNeighborY="-7020">
        <dgm:presLayoutVars>
          <dgm:bulletEnabled val="1"/>
        </dgm:presLayoutVars>
      </dgm:prSet>
      <dgm:spPr/>
    </dgm:pt>
    <dgm:pt modelId="{E440F95C-ADAF-4D6B-BD40-FB27E189EF10}" type="pres">
      <dgm:prSet presAssocID="{B08175B2-B574-40FC-A8D7-ABDD8EF48D23}" presName="accent_2" presStyleCnt="0"/>
      <dgm:spPr/>
    </dgm:pt>
    <dgm:pt modelId="{3EBFB2E8-7F7C-458B-B1A2-BD52519DE3BD}" type="pres">
      <dgm:prSet presAssocID="{B08175B2-B574-40FC-A8D7-ABDD8EF48D23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A49255-05D7-42D0-B1F7-089B90DAD5B6}" type="pres">
      <dgm:prSet presAssocID="{8C223F7E-F799-4FE6-9D75-71EC40752E86}" presName="text_3" presStyleLbl="node1" presStyleIdx="2" presStyleCnt="3" custScaleX="94838" custLinFactNeighborX="-3968" custLinFactNeighborY="8247">
        <dgm:presLayoutVars>
          <dgm:bulletEnabled val="1"/>
        </dgm:presLayoutVars>
      </dgm:prSet>
      <dgm:spPr/>
    </dgm:pt>
    <dgm:pt modelId="{24898F80-0C7B-4172-9CB1-E4729729835D}" type="pres">
      <dgm:prSet presAssocID="{8C223F7E-F799-4FE6-9D75-71EC40752E86}" presName="accent_3" presStyleCnt="0"/>
      <dgm:spPr/>
    </dgm:pt>
    <dgm:pt modelId="{5414A86C-576D-42B3-B8D4-D804C6E28BFB}" type="pres">
      <dgm:prSet presAssocID="{8C223F7E-F799-4FE6-9D75-71EC40752E8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144E31B-857F-4009-96AF-BAFF755B7687}" type="presOf" srcId="{153CA2E6-4085-49EF-81D1-CB84B168B690}" destId="{E6E3A175-B677-44E9-8397-4A902EE43CD8}" srcOrd="0" destOrd="0" presId="urn:microsoft.com/office/officeart/2008/layout/VerticalCurvedList"/>
    <dgm:cxn modelId="{C45F5E2D-550A-4C7B-8E36-F97F05E93045}" type="presOf" srcId="{08CE7672-9639-470F-BA92-E5C202EE3373}" destId="{0EC7A170-1360-4ADE-A113-157D6D5236B2}" srcOrd="0" destOrd="0" presId="urn:microsoft.com/office/officeart/2008/layout/VerticalCurvedList"/>
    <dgm:cxn modelId="{32E93936-0A0E-4B9A-BAC9-12741926DC71}" srcId="{08CE7672-9639-470F-BA92-E5C202EE3373}" destId="{F25FFE8D-CCB3-402F-81D9-FE3C82FEEAD2}" srcOrd="0" destOrd="0" parTransId="{3E505819-B35F-453E-868C-AA6433076F4F}" sibTransId="{153CA2E6-4085-49EF-81D1-CB84B168B690}"/>
    <dgm:cxn modelId="{1BD0A65E-CACF-40FA-BE21-38D9CDFA6B44}" type="presOf" srcId="{8C223F7E-F799-4FE6-9D75-71EC40752E86}" destId="{EFA49255-05D7-42D0-B1F7-089B90DAD5B6}" srcOrd="0" destOrd="0" presId="urn:microsoft.com/office/officeart/2008/layout/VerticalCurvedList"/>
    <dgm:cxn modelId="{3CEBC041-C395-4261-A4E4-AC419050E84E}" type="presOf" srcId="{B08175B2-B574-40FC-A8D7-ABDD8EF48D23}" destId="{76963CF6-244E-40CD-88F6-26E1263B5FB1}" srcOrd="0" destOrd="0" presId="urn:microsoft.com/office/officeart/2008/layout/VerticalCurvedList"/>
    <dgm:cxn modelId="{A4BEBC9F-9152-40C9-9BE6-801D78A387BC}" type="presOf" srcId="{F25FFE8D-CCB3-402F-81D9-FE3C82FEEAD2}" destId="{D4EA979F-E669-4872-8B6F-F0C8F0CB3EFB}" srcOrd="0" destOrd="0" presId="urn:microsoft.com/office/officeart/2008/layout/VerticalCurvedList"/>
    <dgm:cxn modelId="{2ABED2BA-D79C-48CD-B9A2-90BF084DCF19}" srcId="{08CE7672-9639-470F-BA92-E5C202EE3373}" destId="{B08175B2-B574-40FC-A8D7-ABDD8EF48D23}" srcOrd="1" destOrd="0" parTransId="{4F337096-9C33-4BA6-BCA0-D52DF3215A63}" sibTransId="{E9B68F9F-7990-4D76-9976-2D2F2E0B1BAF}"/>
    <dgm:cxn modelId="{EC07DDEB-4733-48EB-B27E-45EB9AED869B}" srcId="{08CE7672-9639-470F-BA92-E5C202EE3373}" destId="{8C223F7E-F799-4FE6-9D75-71EC40752E86}" srcOrd="2" destOrd="0" parTransId="{21BEF03B-F6BD-4160-90C5-458F39A03F67}" sibTransId="{822AA12D-D289-41B4-87AD-16640BC34C9B}"/>
    <dgm:cxn modelId="{3230FA91-C6F4-4316-AA37-2781F1D10BE6}" type="presParOf" srcId="{0EC7A170-1360-4ADE-A113-157D6D5236B2}" destId="{B9915316-7123-4E75-80C8-A417589222FC}" srcOrd="0" destOrd="0" presId="urn:microsoft.com/office/officeart/2008/layout/VerticalCurvedList"/>
    <dgm:cxn modelId="{CA2BD8FF-3608-4A80-BFD7-B7F26DBC771F}" type="presParOf" srcId="{B9915316-7123-4E75-80C8-A417589222FC}" destId="{5C90A2DE-AC47-448A-88C1-1D2F7BA9DB7D}" srcOrd="0" destOrd="0" presId="urn:microsoft.com/office/officeart/2008/layout/VerticalCurvedList"/>
    <dgm:cxn modelId="{7C3BF4DC-9A64-4B2E-A24A-BE8FCCDA399D}" type="presParOf" srcId="{5C90A2DE-AC47-448A-88C1-1D2F7BA9DB7D}" destId="{699D8D9E-127D-4722-926C-52414A487DEC}" srcOrd="0" destOrd="0" presId="urn:microsoft.com/office/officeart/2008/layout/VerticalCurvedList"/>
    <dgm:cxn modelId="{19564928-C874-4DDA-B219-F1BFF7201DA7}" type="presParOf" srcId="{5C90A2DE-AC47-448A-88C1-1D2F7BA9DB7D}" destId="{E6E3A175-B677-44E9-8397-4A902EE43CD8}" srcOrd="1" destOrd="0" presId="urn:microsoft.com/office/officeart/2008/layout/VerticalCurvedList"/>
    <dgm:cxn modelId="{458E9191-4A03-4CBE-9A9B-C30AB7CE4052}" type="presParOf" srcId="{5C90A2DE-AC47-448A-88C1-1D2F7BA9DB7D}" destId="{BA147978-DE0E-48E4-AF8F-E5DEEF1E1054}" srcOrd="2" destOrd="0" presId="urn:microsoft.com/office/officeart/2008/layout/VerticalCurvedList"/>
    <dgm:cxn modelId="{8E2C77DE-DB9A-4A2B-9156-140274F3FF23}" type="presParOf" srcId="{5C90A2DE-AC47-448A-88C1-1D2F7BA9DB7D}" destId="{F65B61BF-B01B-4204-B7C9-F2008A5AED59}" srcOrd="3" destOrd="0" presId="urn:microsoft.com/office/officeart/2008/layout/VerticalCurvedList"/>
    <dgm:cxn modelId="{314F69B3-8479-4076-AB0F-6E99E62A18D5}" type="presParOf" srcId="{B9915316-7123-4E75-80C8-A417589222FC}" destId="{D4EA979F-E669-4872-8B6F-F0C8F0CB3EFB}" srcOrd="1" destOrd="0" presId="urn:microsoft.com/office/officeart/2008/layout/VerticalCurvedList"/>
    <dgm:cxn modelId="{4CDD12E2-60A2-46B0-9FA1-B54E52F0CF23}" type="presParOf" srcId="{B9915316-7123-4E75-80C8-A417589222FC}" destId="{31413C57-57C7-485E-8989-2927EC66655D}" srcOrd="2" destOrd="0" presId="urn:microsoft.com/office/officeart/2008/layout/VerticalCurvedList"/>
    <dgm:cxn modelId="{7E9C712C-721B-4E56-A064-3B73A536ABC1}" type="presParOf" srcId="{31413C57-57C7-485E-8989-2927EC66655D}" destId="{94B032E7-951E-48E3-8CB2-A4003009EB2C}" srcOrd="0" destOrd="0" presId="urn:microsoft.com/office/officeart/2008/layout/VerticalCurvedList"/>
    <dgm:cxn modelId="{68A1FDEB-9493-4CB1-96B2-CC790B11AB2A}" type="presParOf" srcId="{B9915316-7123-4E75-80C8-A417589222FC}" destId="{76963CF6-244E-40CD-88F6-26E1263B5FB1}" srcOrd="3" destOrd="0" presId="urn:microsoft.com/office/officeart/2008/layout/VerticalCurvedList"/>
    <dgm:cxn modelId="{C4A88279-5B00-4365-9FC5-8E679D72A1B7}" type="presParOf" srcId="{B9915316-7123-4E75-80C8-A417589222FC}" destId="{E440F95C-ADAF-4D6B-BD40-FB27E189EF10}" srcOrd="4" destOrd="0" presId="urn:microsoft.com/office/officeart/2008/layout/VerticalCurvedList"/>
    <dgm:cxn modelId="{414CC43D-0E76-4639-B33D-0C4912BE36B9}" type="presParOf" srcId="{E440F95C-ADAF-4D6B-BD40-FB27E189EF10}" destId="{3EBFB2E8-7F7C-458B-B1A2-BD52519DE3BD}" srcOrd="0" destOrd="0" presId="urn:microsoft.com/office/officeart/2008/layout/VerticalCurvedList"/>
    <dgm:cxn modelId="{3AEF7096-6658-46CD-9629-B74D92CB8110}" type="presParOf" srcId="{B9915316-7123-4E75-80C8-A417589222FC}" destId="{EFA49255-05D7-42D0-B1F7-089B90DAD5B6}" srcOrd="5" destOrd="0" presId="urn:microsoft.com/office/officeart/2008/layout/VerticalCurvedList"/>
    <dgm:cxn modelId="{99EB0C25-38A4-4EC9-B78B-BDF3A7EA655B}" type="presParOf" srcId="{B9915316-7123-4E75-80C8-A417589222FC}" destId="{24898F80-0C7B-4172-9CB1-E4729729835D}" srcOrd="6" destOrd="0" presId="urn:microsoft.com/office/officeart/2008/layout/VerticalCurvedList"/>
    <dgm:cxn modelId="{A23E44A2-4991-4F4C-9BD0-F3B9C73E3DFB}" type="presParOf" srcId="{24898F80-0C7B-4172-9CB1-E4729729835D}" destId="{5414A86C-576D-42B3-B8D4-D804C6E28B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3A175-B677-44E9-8397-4A902EE43CD8}">
      <dsp:nvSpPr>
        <dsp:cNvPr id="0" name=""/>
        <dsp:cNvSpPr/>
      </dsp:nvSpPr>
      <dsp:spPr>
        <a:xfrm>
          <a:off x="-4702266" y="-677217"/>
          <a:ext cx="5845458" cy="5845458"/>
        </a:xfrm>
        <a:prstGeom prst="blockArc">
          <a:avLst>
            <a:gd name="adj1" fmla="val 18900000"/>
            <a:gd name="adj2" fmla="val 2700000"/>
            <a:gd name="adj3" fmla="val 37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979F-E669-4872-8B6F-F0C8F0CB3EFB}">
      <dsp:nvSpPr>
        <dsp:cNvPr id="0" name=""/>
        <dsp:cNvSpPr/>
      </dsp:nvSpPr>
      <dsp:spPr>
        <a:xfrm>
          <a:off x="1342453" y="584816"/>
          <a:ext cx="6873591" cy="6299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176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Travail en équipe</a:t>
          </a:r>
        </a:p>
      </dsp:txBody>
      <dsp:txXfrm>
        <a:off x="1342453" y="584816"/>
        <a:ext cx="6873591" cy="629960"/>
      </dsp:txXfrm>
    </dsp:sp>
    <dsp:sp modelId="{94B032E7-951E-48E3-8CB2-A4003009EB2C}">
      <dsp:nvSpPr>
        <dsp:cNvPr id="0" name=""/>
        <dsp:cNvSpPr/>
      </dsp:nvSpPr>
      <dsp:spPr>
        <a:xfrm>
          <a:off x="302415" y="380945"/>
          <a:ext cx="1085315" cy="108531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3CF6-244E-40CD-88F6-26E1263B5FB1}">
      <dsp:nvSpPr>
        <dsp:cNvPr id="0" name=""/>
        <dsp:cNvSpPr/>
      </dsp:nvSpPr>
      <dsp:spPr>
        <a:xfrm>
          <a:off x="1047412" y="1750406"/>
          <a:ext cx="7192569" cy="80553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176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Responsabilité partagée des enseignements</a:t>
          </a:r>
        </a:p>
      </dsp:txBody>
      <dsp:txXfrm>
        <a:off x="1047412" y="1750406"/>
        <a:ext cx="7192569" cy="805530"/>
      </dsp:txXfrm>
    </dsp:sp>
    <dsp:sp modelId="{3EBFB2E8-7F7C-458B-B1A2-BD52519DE3BD}">
      <dsp:nvSpPr>
        <dsp:cNvPr id="0" name=""/>
        <dsp:cNvSpPr/>
      </dsp:nvSpPr>
      <dsp:spPr>
        <a:xfrm>
          <a:off x="627142" y="1616599"/>
          <a:ext cx="1085315" cy="1085315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49255-05D7-42D0-B1F7-089B90DAD5B6}">
      <dsp:nvSpPr>
        <dsp:cNvPr id="0" name=""/>
        <dsp:cNvSpPr/>
      </dsp:nvSpPr>
      <dsp:spPr>
        <a:xfrm>
          <a:off x="877154" y="2925686"/>
          <a:ext cx="7330642" cy="917803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9176" tIns="63500" rIns="63500" bIns="63500" numCol="1" spcCol="1270" anchor="ctr" anchorCtr="0">
          <a:noAutofit/>
        </a:bodyPr>
        <a:lstStyle/>
        <a:p>
          <a:pPr marL="182563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Prise en charge des besoins des étudiants</a:t>
          </a:r>
        </a:p>
      </dsp:txBody>
      <dsp:txXfrm>
        <a:off x="877154" y="2925686"/>
        <a:ext cx="7330642" cy="917803"/>
      </dsp:txXfrm>
    </dsp:sp>
    <dsp:sp modelId="{5414A86C-576D-42B3-B8D4-D804C6E28BFB}">
      <dsp:nvSpPr>
        <dsp:cNvPr id="0" name=""/>
        <dsp:cNvSpPr/>
      </dsp:nvSpPr>
      <dsp:spPr>
        <a:xfrm>
          <a:off x="229297" y="2897761"/>
          <a:ext cx="1085315" cy="1085315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6A899-1EC4-4B18-9E99-F91240D39CBE}">
      <dsp:nvSpPr>
        <dsp:cNvPr id="0" name=""/>
        <dsp:cNvSpPr/>
      </dsp:nvSpPr>
      <dsp:spPr>
        <a:xfrm>
          <a:off x="3252815" y="1598074"/>
          <a:ext cx="4892040" cy="14049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Matin/Après Midi 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Demi-journée libérée 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Répartition enseignement des blocs et ateliers de professionnalisation ?</a:t>
          </a:r>
        </a:p>
      </dsp:txBody>
      <dsp:txXfrm>
        <a:off x="3252815" y="1773691"/>
        <a:ext cx="4365189" cy="1053703"/>
      </dsp:txXfrm>
    </dsp:sp>
    <dsp:sp modelId="{889F7213-2537-430D-977F-0056AF688209}">
      <dsp:nvSpPr>
        <dsp:cNvPr id="0" name=""/>
        <dsp:cNvSpPr/>
      </dsp:nvSpPr>
      <dsp:spPr>
        <a:xfrm>
          <a:off x="0" y="1538252"/>
          <a:ext cx="3261360" cy="1404937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Atelier de professionnalisation</a:t>
          </a:r>
        </a:p>
      </dsp:txBody>
      <dsp:txXfrm>
        <a:off x="68583" y="1606835"/>
        <a:ext cx="3124194" cy="1267771"/>
      </dsp:txXfrm>
    </dsp:sp>
    <dsp:sp modelId="{1E449DCF-42AF-46CD-B52F-F793EADDEE62}">
      <dsp:nvSpPr>
        <dsp:cNvPr id="0" name=""/>
        <dsp:cNvSpPr/>
      </dsp:nvSpPr>
      <dsp:spPr>
        <a:xfrm>
          <a:off x="3261359" y="0"/>
          <a:ext cx="4892040" cy="14049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3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Matin : cours ? Après-midi : TD 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Nombre de professeurs par bloc 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400" kern="1200" dirty="0"/>
            <a:t>Répartition Cours/TD 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400" kern="1200" dirty="0"/>
        </a:p>
      </dsp:txBody>
      <dsp:txXfrm>
        <a:off x="3261359" y="175617"/>
        <a:ext cx="4365189" cy="1053703"/>
      </dsp:txXfrm>
    </dsp:sp>
    <dsp:sp modelId="{8D0EE4CB-781C-42EF-BCA1-FDAC59323B07}">
      <dsp:nvSpPr>
        <dsp:cNvPr id="0" name=""/>
        <dsp:cNvSpPr/>
      </dsp:nvSpPr>
      <dsp:spPr>
        <a:xfrm>
          <a:off x="8561" y="0"/>
          <a:ext cx="3261360" cy="1404937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Répartition des cours </a:t>
          </a:r>
        </a:p>
      </dsp:txBody>
      <dsp:txXfrm>
        <a:off x="77144" y="68583"/>
        <a:ext cx="3124194" cy="1267771"/>
      </dsp:txXfrm>
    </dsp:sp>
    <dsp:sp modelId="{5EFC9F12-A1D1-448A-834B-908FE1656310}">
      <dsp:nvSpPr>
        <dsp:cNvPr id="0" name=""/>
        <dsp:cNvSpPr/>
      </dsp:nvSpPr>
      <dsp:spPr>
        <a:xfrm>
          <a:off x="3261359" y="3090862"/>
          <a:ext cx="4892040" cy="14049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Quelles compétences  et besoins dans les ateliers de professionnalisation 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Quelles compétences et besoins dans les TD ?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Quelles articulations ?</a:t>
          </a:r>
        </a:p>
      </dsp:txBody>
      <dsp:txXfrm>
        <a:off x="3261359" y="3266479"/>
        <a:ext cx="4365189" cy="1053703"/>
      </dsp:txXfrm>
    </dsp:sp>
    <dsp:sp modelId="{4E676D30-6FF4-4AB4-9FED-FC98AC89E88C}">
      <dsp:nvSpPr>
        <dsp:cNvPr id="0" name=""/>
        <dsp:cNvSpPr/>
      </dsp:nvSpPr>
      <dsp:spPr>
        <a:xfrm>
          <a:off x="0" y="3090862"/>
          <a:ext cx="3261360" cy="1404937"/>
        </a:xfrm>
        <a:prstGeom prst="roundRect">
          <a:avLst/>
        </a:prstGeom>
        <a:solidFill>
          <a:schemeClr val="accent1">
            <a:shade val="50000"/>
            <a:hueOff val="85997"/>
            <a:satOff val="11612"/>
            <a:lumOff val="229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Différenciation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atelier de professionnalisation et TD </a:t>
          </a:r>
        </a:p>
      </dsp:txBody>
      <dsp:txXfrm>
        <a:off x="68583" y="3159445"/>
        <a:ext cx="3124194" cy="1267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3A175-B677-44E9-8397-4A902EE43CD8}">
      <dsp:nvSpPr>
        <dsp:cNvPr id="0" name=""/>
        <dsp:cNvSpPr/>
      </dsp:nvSpPr>
      <dsp:spPr>
        <a:xfrm>
          <a:off x="-4761002" y="-743937"/>
          <a:ext cx="6424798" cy="6424798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979F-E669-4872-8B6F-F0C8F0CB3EFB}">
      <dsp:nvSpPr>
        <dsp:cNvPr id="0" name=""/>
        <dsp:cNvSpPr/>
      </dsp:nvSpPr>
      <dsp:spPr>
        <a:xfrm>
          <a:off x="1210050" y="364616"/>
          <a:ext cx="4359739" cy="751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7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Tout secteur d’activité</a:t>
          </a:r>
        </a:p>
      </dsp:txBody>
      <dsp:txXfrm>
        <a:off x="1210050" y="364616"/>
        <a:ext cx="4359739" cy="751713"/>
      </dsp:txXfrm>
    </dsp:sp>
    <dsp:sp modelId="{94B032E7-951E-48E3-8CB2-A4003009EB2C}">
      <dsp:nvSpPr>
        <dsp:cNvPr id="0" name=""/>
        <dsp:cNvSpPr/>
      </dsp:nvSpPr>
      <dsp:spPr>
        <a:xfrm>
          <a:off x="714611" y="275124"/>
          <a:ext cx="917717" cy="9177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3CF6-244E-40CD-88F6-26E1263B5FB1}">
      <dsp:nvSpPr>
        <dsp:cNvPr id="0" name=""/>
        <dsp:cNvSpPr/>
      </dsp:nvSpPr>
      <dsp:spPr>
        <a:xfrm>
          <a:off x="1628698" y="1323491"/>
          <a:ext cx="4614426" cy="8750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7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Tout type de clientèle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(</a:t>
          </a:r>
          <a:r>
            <a:rPr lang="fr-FR" sz="2000" kern="1200" dirty="0" err="1"/>
            <a:t>BtoB</a:t>
          </a:r>
          <a:r>
            <a:rPr lang="fr-FR" sz="2000" kern="1200" dirty="0"/>
            <a:t>, BtoC, </a:t>
          </a:r>
          <a:r>
            <a:rPr lang="fr-FR" sz="2000" kern="1200" dirty="0" err="1"/>
            <a:t>BtoG</a:t>
          </a:r>
          <a:r>
            <a:rPr lang="fr-FR" sz="2500" kern="1200" dirty="0"/>
            <a:t>)</a:t>
          </a:r>
        </a:p>
      </dsp:txBody>
      <dsp:txXfrm>
        <a:off x="1628698" y="1323491"/>
        <a:ext cx="4614426" cy="875098"/>
      </dsp:txXfrm>
    </dsp:sp>
    <dsp:sp modelId="{3EBFB2E8-7F7C-458B-B1A2-BD52519DE3BD}">
      <dsp:nvSpPr>
        <dsp:cNvPr id="0" name=""/>
        <dsp:cNvSpPr/>
      </dsp:nvSpPr>
      <dsp:spPr>
        <a:xfrm>
          <a:off x="1112027" y="1364581"/>
          <a:ext cx="917717" cy="91771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49255-05D7-42D0-B1F7-089B90DAD5B6}">
      <dsp:nvSpPr>
        <dsp:cNvPr id="0" name=""/>
        <dsp:cNvSpPr/>
      </dsp:nvSpPr>
      <dsp:spPr>
        <a:xfrm>
          <a:off x="1531506" y="2450506"/>
          <a:ext cx="5214790" cy="912526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750" tIns="50800" rIns="50800" bIns="50800" numCol="1" spcCol="1270" anchor="ctr" anchorCtr="0">
          <a:noAutofit/>
        </a:bodyPr>
        <a:lstStyle/>
        <a:p>
          <a:pPr marL="3676650" lvl="0" indent="-331946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76650" algn="l"/>
            </a:tabLst>
          </a:pPr>
          <a:r>
            <a:rPr lang="fr-FR" sz="2000" kern="1200" dirty="0"/>
            <a:t>Tout type </a:t>
          </a:r>
        </a:p>
        <a:p>
          <a:pPr marL="3676650" lvl="0" indent="-3319463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76650" algn="l"/>
            </a:tabLst>
          </a:pPr>
          <a:r>
            <a:rPr lang="fr-FR" sz="2000" kern="1200" dirty="0"/>
            <a:t>d’approche et de lieu</a:t>
          </a:r>
        </a:p>
      </dsp:txBody>
      <dsp:txXfrm>
        <a:off x="1531506" y="2450506"/>
        <a:ext cx="5214790" cy="912526"/>
      </dsp:txXfrm>
    </dsp:sp>
    <dsp:sp modelId="{5414A86C-576D-42B3-B8D4-D804C6E28BFB}">
      <dsp:nvSpPr>
        <dsp:cNvPr id="0" name=""/>
        <dsp:cNvSpPr/>
      </dsp:nvSpPr>
      <dsp:spPr>
        <a:xfrm>
          <a:off x="1166869" y="2451321"/>
          <a:ext cx="917717" cy="917717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D6748-0DCE-473C-8BF1-9EC6065C1709}">
      <dsp:nvSpPr>
        <dsp:cNvPr id="0" name=""/>
        <dsp:cNvSpPr/>
      </dsp:nvSpPr>
      <dsp:spPr>
        <a:xfrm>
          <a:off x="1291346" y="3622302"/>
          <a:ext cx="4657048" cy="734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275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Une ou plusieurs entreprises</a:t>
          </a:r>
        </a:p>
      </dsp:txBody>
      <dsp:txXfrm>
        <a:off x="1291346" y="3622302"/>
        <a:ext cx="4657048" cy="734173"/>
      </dsp:txXfrm>
    </dsp:sp>
    <dsp:sp modelId="{34D1874A-1925-4669-B6B8-4ED230CB8A17}">
      <dsp:nvSpPr>
        <dsp:cNvPr id="0" name=""/>
        <dsp:cNvSpPr/>
      </dsp:nvSpPr>
      <dsp:spPr>
        <a:xfrm>
          <a:off x="714611" y="3579478"/>
          <a:ext cx="917717" cy="917717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34000" r="-34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94483-8E42-49E4-A9B6-830B5C529B17}">
      <dsp:nvSpPr>
        <dsp:cNvPr id="0" name=""/>
        <dsp:cNvSpPr/>
      </dsp:nvSpPr>
      <dsp:spPr>
        <a:xfrm>
          <a:off x="-5079497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943B1-41F8-4F2B-9D46-E150269A33AC}">
      <dsp:nvSpPr>
        <dsp:cNvPr id="0" name=""/>
        <dsp:cNvSpPr/>
      </dsp:nvSpPr>
      <dsp:spPr>
        <a:xfrm>
          <a:off x="603532" y="835078"/>
          <a:ext cx="7303244" cy="898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4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prstClr val="white"/>
              </a:solidFill>
              <a:latin typeface="Tw Cen MT"/>
              <a:ea typeface="+mn-ea"/>
              <a:cs typeface="+mn-cs"/>
            </a:rPr>
            <a:t>Pilotage pédagogique</a:t>
          </a:r>
        </a:p>
      </dsp:txBody>
      <dsp:txXfrm>
        <a:off x="603532" y="835078"/>
        <a:ext cx="7303244" cy="898743"/>
      </dsp:txXfrm>
    </dsp:sp>
    <dsp:sp modelId="{28CD1DAB-6249-4853-AB50-89E2921F3643}">
      <dsp:nvSpPr>
        <dsp:cNvPr id="0" name=""/>
        <dsp:cNvSpPr/>
      </dsp:nvSpPr>
      <dsp:spPr>
        <a:xfrm>
          <a:off x="58637" y="605770"/>
          <a:ext cx="1465759" cy="135735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3000" r="-13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D32038-5863-4D87-A3CE-072A4FE4E4C7}">
      <dsp:nvSpPr>
        <dsp:cNvPr id="0" name=""/>
        <dsp:cNvSpPr/>
      </dsp:nvSpPr>
      <dsp:spPr>
        <a:xfrm>
          <a:off x="671890" y="2715426"/>
          <a:ext cx="7303244" cy="97476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46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Modalités de suivi des stages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Suivi digitalisé</a:t>
          </a:r>
        </a:p>
      </dsp:txBody>
      <dsp:txXfrm>
        <a:off x="671890" y="2715426"/>
        <a:ext cx="7303244" cy="974765"/>
      </dsp:txXfrm>
    </dsp:sp>
    <dsp:sp modelId="{1A27A710-C1D1-4912-BA2F-659B77F0490B}">
      <dsp:nvSpPr>
        <dsp:cNvPr id="0" name=""/>
        <dsp:cNvSpPr/>
      </dsp:nvSpPr>
      <dsp:spPr>
        <a:xfrm>
          <a:off x="100275" y="2545922"/>
          <a:ext cx="1382485" cy="13308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7BD00-4CDA-4249-AAA1-D800FBF6D4B8}">
      <dsp:nvSpPr>
        <dsp:cNvPr id="0" name=""/>
        <dsp:cNvSpPr/>
      </dsp:nvSpPr>
      <dsp:spPr>
        <a:xfrm>
          <a:off x="0" y="430450"/>
          <a:ext cx="389485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A3A83-D159-4AE1-9224-67F583D796DD}">
      <dsp:nvSpPr>
        <dsp:cNvPr id="0" name=""/>
        <dsp:cNvSpPr/>
      </dsp:nvSpPr>
      <dsp:spPr>
        <a:xfrm>
          <a:off x="104982" y="37027"/>
          <a:ext cx="237319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51" tIns="0" rIns="1030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Activités, travaux, projets….</a:t>
          </a:r>
        </a:p>
      </dsp:txBody>
      <dsp:txXfrm>
        <a:off x="138126" y="70171"/>
        <a:ext cx="2306908" cy="612672"/>
      </dsp:txXfrm>
    </dsp:sp>
    <dsp:sp modelId="{2B808868-D171-4586-B92A-19DF6D9CD433}">
      <dsp:nvSpPr>
        <dsp:cNvPr id="0" name=""/>
        <dsp:cNvSpPr/>
      </dsp:nvSpPr>
      <dsp:spPr>
        <a:xfrm>
          <a:off x="0" y="1473730"/>
          <a:ext cx="389485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44715-4353-4DBE-A796-530C3879AFFF}">
      <dsp:nvSpPr>
        <dsp:cNvPr id="0" name=""/>
        <dsp:cNvSpPr/>
      </dsp:nvSpPr>
      <dsp:spPr>
        <a:xfrm>
          <a:off x="194742" y="1134250"/>
          <a:ext cx="1621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51" tIns="0" rIns="1030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Savoir faire professionnel</a:t>
          </a:r>
          <a:endParaRPr lang="fr-FR" sz="2000" kern="1200" dirty="0"/>
        </a:p>
      </dsp:txBody>
      <dsp:txXfrm>
        <a:off x="227886" y="1167394"/>
        <a:ext cx="1554912" cy="612672"/>
      </dsp:txXfrm>
    </dsp:sp>
    <dsp:sp modelId="{583C82B4-8587-42C9-B97C-2313AFE6AA58}">
      <dsp:nvSpPr>
        <dsp:cNvPr id="0" name=""/>
        <dsp:cNvSpPr/>
      </dsp:nvSpPr>
      <dsp:spPr>
        <a:xfrm>
          <a:off x="0" y="2517010"/>
          <a:ext cx="389485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ED0FDF-51C9-4763-9FB1-437FC90CF731}">
      <dsp:nvSpPr>
        <dsp:cNvPr id="0" name=""/>
        <dsp:cNvSpPr/>
      </dsp:nvSpPr>
      <dsp:spPr>
        <a:xfrm>
          <a:off x="194742" y="2177530"/>
          <a:ext cx="2726401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051" tIns="0" rIns="10305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Acquis de formation, expérience</a:t>
          </a:r>
        </a:p>
      </dsp:txBody>
      <dsp:txXfrm>
        <a:off x="227886" y="2210674"/>
        <a:ext cx="2660113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3A175-B677-44E9-8397-4A902EE43CD8}">
      <dsp:nvSpPr>
        <dsp:cNvPr id="0" name=""/>
        <dsp:cNvSpPr/>
      </dsp:nvSpPr>
      <dsp:spPr>
        <a:xfrm>
          <a:off x="-4202868" y="-688870"/>
          <a:ext cx="5946645" cy="5946645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979F-E669-4872-8B6F-F0C8F0CB3EFB}">
      <dsp:nvSpPr>
        <dsp:cNvPr id="0" name=""/>
        <dsp:cNvSpPr/>
      </dsp:nvSpPr>
      <dsp:spPr>
        <a:xfrm>
          <a:off x="1151076" y="438912"/>
          <a:ext cx="4848560" cy="90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Compétences sociales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et comportementales</a:t>
          </a:r>
        </a:p>
      </dsp:txBody>
      <dsp:txXfrm>
        <a:off x="1151076" y="438912"/>
        <a:ext cx="4848560" cy="904412"/>
      </dsp:txXfrm>
    </dsp:sp>
    <dsp:sp modelId="{94B032E7-951E-48E3-8CB2-A4003009EB2C}">
      <dsp:nvSpPr>
        <dsp:cNvPr id="0" name=""/>
        <dsp:cNvSpPr/>
      </dsp:nvSpPr>
      <dsp:spPr>
        <a:xfrm>
          <a:off x="851480" y="331241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3CF6-244E-40CD-88F6-26E1263B5FB1}">
      <dsp:nvSpPr>
        <dsp:cNvPr id="0" name=""/>
        <dsp:cNvSpPr/>
      </dsp:nvSpPr>
      <dsp:spPr>
        <a:xfrm>
          <a:off x="1657124" y="1721704"/>
          <a:ext cx="4497965" cy="88331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Compétences transversales</a:t>
          </a:r>
        </a:p>
      </dsp:txBody>
      <dsp:txXfrm>
        <a:off x="1657124" y="1721704"/>
        <a:ext cx="4497965" cy="883310"/>
      </dsp:txXfrm>
    </dsp:sp>
    <dsp:sp modelId="{3EBFB2E8-7F7C-458B-B1A2-BD52519DE3BD}">
      <dsp:nvSpPr>
        <dsp:cNvPr id="0" name=""/>
        <dsp:cNvSpPr/>
      </dsp:nvSpPr>
      <dsp:spPr>
        <a:xfrm>
          <a:off x="1172563" y="1656206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49255-05D7-42D0-B1F7-089B90DAD5B6}">
      <dsp:nvSpPr>
        <dsp:cNvPr id="0" name=""/>
        <dsp:cNvSpPr/>
      </dsp:nvSpPr>
      <dsp:spPr>
        <a:xfrm>
          <a:off x="1546966" y="3078981"/>
          <a:ext cx="3737505" cy="88331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182563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Compétences </a:t>
          </a:r>
        </a:p>
        <a:p>
          <a:pPr marL="182563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rédactionnelles</a:t>
          </a:r>
        </a:p>
      </dsp:txBody>
      <dsp:txXfrm>
        <a:off x="1546966" y="3078981"/>
        <a:ext cx="3737505" cy="883310"/>
      </dsp:txXfrm>
    </dsp:sp>
    <dsp:sp modelId="{5414A86C-576D-42B3-B8D4-D804C6E28BFB}">
      <dsp:nvSpPr>
        <dsp:cNvPr id="0" name=""/>
        <dsp:cNvSpPr/>
      </dsp:nvSpPr>
      <dsp:spPr>
        <a:xfrm>
          <a:off x="851480" y="2981172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3A175-B677-44E9-8397-4A902EE43CD8}">
      <dsp:nvSpPr>
        <dsp:cNvPr id="0" name=""/>
        <dsp:cNvSpPr/>
      </dsp:nvSpPr>
      <dsp:spPr>
        <a:xfrm>
          <a:off x="-4332569" y="-688870"/>
          <a:ext cx="5946645" cy="5946645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979F-E669-4872-8B6F-F0C8F0CB3EFB}">
      <dsp:nvSpPr>
        <dsp:cNvPr id="0" name=""/>
        <dsp:cNvSpPr/>
      </dsp:nvSpPr>
      <dsp:spPr>
        <a:xfrm>
          <a:off x="1021376" y="438912"/>
          <a:ext cx="4848560" cy="90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Autonomie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et prise d’initiative</a:t>
          </a:r>
        </a:p>
      </dsp:txBody>
      <dsp:txXfrm>
        <a:off x="1021376" y="438912"/>
        <a:ext cx="4848560" cy="904412"/>
      </dsp:txXfrm>
    </dsp:sp>
    <dsp:sp modelId="{94B032E7-951E-48E3-8CB2-A4003009EB2C}">
      <dsp:nvSpPr>
        <dsp:cNvPr id="0" name=""/>
        <dsp:cNvSpPr/>
      </dsp:nvSpPr>
      <dsp:spPr>
        <a:xfrm>
          <a:off x="721779" y="331241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3CF6-244E-40CD-88F6-26E1263B5FB1}">
      <dsp:nvSpPr>
        <dsp:cNvPr id="0" name=""/>
        <dsp:cNvSpPr/>
      </dsp:nvSpPr>
      <dsp:spPr>
        <a:xfrm>
          <a:off x="1548722" y="1636928"/>
          <a:ext cx="4455369" cy="1052861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Compétences professionnelles transversales</a:t>
          </a:r>
        </a:p>
      </dsp:txBody>
      <dsp:txXfrm>
        <a:off x="1548722" y="1636928"/>
        <a:ext cx="4455369" cy="1052861"/>
      </dsp:txXfrm>
    </dsp:sp>
    <dsp:sp modelId="{3EBFB2E8-7F7C-458B-B1A2-BD52519DE3BD}">
      <dsp:nvSpPr>
        <dsp:cNvPr id="0" name=""/>
        <dsp:cNvSpPr/>
      </dsp:nvSpPr>
      <dsp:spPr>
        <a:xfrm>
          <a:off x="1042863" y="1656206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49255-05D7-42D0-B1F7-089B90DAD5B6}">
      <dsp:nvSpPr>
        <dsp:cNvPr id="0" name=""/>
        <dsp:cNvSpPr/>
      </dsp:nvSpPr>
      <dsp:spPr>
        <a:xfrm>
          <a:off x="1029666" y="3053339"/>
          <a:ext cx="5367362" cy="88331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0960" rIns="60960" bIns="60960" numCol="1" spcCol="1270" anchor="ctr" anchorCtr="0">
          <a:noAutofit/>
        </a:bodyPr>
        <a:lstStyle/>
        <a:p>
          <a:pPr marL="3676650" lvl="0" indent="-33194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76650" algn="l"/>
            </a:tabLst>
          </a:pPr>
          <a:r>
            <a:rPr lang="fr-FR" sz="2400" kern="1200" dirty="0"/>
            <a:t>Collaboration avec les </a:t>
          </a:r>
        </a:p>
        <a:p>
          <a:pPr marL="3676650" lvl="0" indent="-331946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676650" algn="l"/>
            </a:tabLst>
          </a:pPr>
          <a:r>
            <a:rPr lang="fr-FR" sz="2400" kern="1200" dirty="0"/>
            <a:t>partenaires professionnels</a:t>
          </a:r>
        </a:p>
      </dsp:txBody>
      <dsp:txXfrm>
        <a:off x="1029666" y="3053339"/>
        <a:ext cx="5367362" cy="883310"/>
      </dsp:txXfrm>
    </dsp:sp>
    <dsp:sp modelId="{5414A86C-576D-42B3-B8D4-D804C6E28BFB}">
      <dsp:nvSpPr>
        <dsp:cNvPr id="0" name=""/>
        <dsp:cNvSpPr/>
      </dsp:nvSpPr>
      <dsp:spPr>
        <a:xfrm>
          <a:off x="721779" y="2981172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3A175-B677-44E9-8397-4A902EE43CD8}">
      <dsp:nvSpPr>
        <dsp:cNvPr id="0" name=""/>
        <dsp:cNvSpPr/>
      </dsp:nvSpPr>
      <dsp:spPr>
        <a:xfrm>
          <a:off x="-4889838" y="-688870"/>
          <a:ext cx="5946645" cy="5946645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EA979F-E669-4872-8B6F-F0C8F0CB3EFB}">
      <dsp:nvSpPr>
        <dsp:cNvPr id="0" name=""/>
        <dsp:cNvSpPr/>
      </dsp:nvSpPr>
      <dsp:spPr>
        <a:xfrm>
          <a:off x="464106" y="438912"/>
          <a:ext cx="4848560" cy="9044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>
              <a:solidFill>
                <a:schemeClr val="bg1"/>
              </a:solidFill>
            </a:rPr>
            <a:t>Remédiation</a:t>
          </a:r>
          <a:endParaRPr lang="fr-FR" sz="2500" kern="1200" dirty="0">
            <a:solidFill>
              <a:schemeClr val="bg1"/>
            </a:solidFill>
          </a:endParaRPr>
        </a:p>
      </dsp:txBody>
      <dsp:txXfrm>
        <a:off x="464106" y="438912"/>
        <a:ext cx="4848560" cy="904412"/>
      </dsp:txXfrm>
    </dsp:sp>
    <dsp:sp modelId="{94B032E7-951E-48E3-8CB2-A4003009EB2C}">
      <dsp:nvSpPr>
        <dsp:cNvPr id="0" name=""/>
        <dsp:cNvSpPr/>
      </dsp:nvSpPr>
      <dsp:spPr>
        <a:xfrm>
          <a:off x="164510" y="331241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3CF6-244E-40CD-88F6-26E1263B5FB1}">
      <dsp:nvSpPr>
        <dsp:cNvPr id="0" name=""/>
        <dsp:cNvSpPr/>
      </dsp:nvSpPr>
      <dsp:spPr>
        <a:xfrm>
          <a:off x="917601" y="1704612"/>
          <a:ext cx="4312587" cy="88331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bg1"/>
              </a:solidFill>
            </a:rPr>
            <a:t>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bg1"/>
              </a:solidFill>
            </a:rPr>
            <a:t>Accompagnement stage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>
              <a:solidFill>
                <a:schemeClr val="bg1"/>
              </a:solidFill>
            </a:rPr>
            <a:t> </a:t>
          </a:r>
          <a:endParaRPr lang="fr-FR" sz="2000" kern="1200" dirty="0">
            <a:solidFill>
              <a:schemeClr val="bg1"/>
            </a:solidFill>
          </a:endParaRPr>
        </a:p>
      </dsp:txBody>
      <dsp:txXfrm>
        <a:off x="917601" y="1704612"/>
        <a:ext cx="4312587" cy="883310"/>
      </dsp:txXfrm>
    </dsp:sp>
    <dsp:sp modelId="{3EBFB2E8-7F7C-458B-B1A2-BD52519DE3BD}">
      <dsp:nvSpPr>
        <dsp:cNvPr id="0" name=""/>
        <dsp:cNvSpPr/>
      </dsp:nvSpPr>
      <dsp:spPr>
        <a:xfrm>
          <a:off x="485593" y="1656206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49255-05D7-42D0-B1F7-089B90DAD5B6}">
      <dsp:nvSpPr>
        <dsp:cNvPr id="0" name=""/>
        <dsp:cNvSpPr/>
      </dsp:nvSpPr>
      <dsp:spPr>
        <a:xfrm>
          <a:off x="605481" y="3164433"/>
          <a:ext cx="7596441" cy="883310"/>
        </a:xfrm>
        <a:prstGeom prst="rect">
          <a:avLst/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1128" tIns="63500" rIns="63500" bIns="63500" numCol="1" spcCol="1270" anchor="ctr" anchorCtr="0">
          <a:noAutofit/>
        </a:bodyPr>
        <a:lstStyle/>
        <a:p>
          <a:pPr marL="265113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767138" algn="l"/>
            </a:tabLst>
          </a:pPr>
          <a:r>
            <a:rPr lang="fr-FR" sz="2500" kern="1200" dirty="0">
              <a:solidFill>
                <a:schemeClr val="bg1"/>
              </a:solidFill>
            </a:rPr>
            <a:t>    Projet professionnel et</a:t>
          </a:r>
        </a:p>
        <a:p>
          <a:pPr marL="265113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3767138" algn="l"/>
            </a:tabLst>
          </a:pPr>
          <a:r>
            <a:rPr lang="fr-FR" sz="2500" kern="1200" dirty="0">
              <a:solidFill>
                <a:schemeClr val="bg1"/>
              </a:solidFill>
            </a:rPr>
            <a:t>     poursuite d’études</a:t>
          </a:r>
        </a:p>
      </dsp:txBody>
      <dsp:txXfrm>
        <a:off x="605481" y="3164433"/>
        <a:ext cx="7596441" cy="883310"/>
      </dsp:txXfrm>
    </dsp:sp>
    <dsp:sp modelId="{5414A86C-576D-42B3-B8D4-D804C6E28BFB}">
      <dsp:nvSpPr>
        <dsp:cNvPr id="0" name=""/>
        <dsp:cNvSpPr/>
      </dsp:nvSpPr>
      <dsp:spPr>
        <a:xfrm>
          <a:off x="164510" y="2981172"/>
          <a:ext cx="1104138" cy="11041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4240123" y="236538"/>
            <a:ext cx="3712669" cy="65319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32760"/>
            <a:ext cx="9144000" cy="459961"/>
          </a:xfrm>
          <a:prstGeom prst="rect">
            <a:avLst/>
          </a:prstGeom>
        </p:spPr>
      </p:pic>
      <p:pic>
        <p:nvPicPr>
          <p:cNvPr id="12" name="Image 11" descr="new-logo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6842"/>
          <a:stretch/>
        </p:blipFill>
        <p:spPr>
          <a:xfrm>
            <a:off x="117839" y="132581"/>
            <a:ext cx="4122285" cy="757151"/>
          </a:xfrm>
          <a:prstGeom prst="rect">
            <a:avLst/>
          </a:prstGeom>
        </p:spPr>
      </p:pic>
      <p:sp>
        <p:nvSpPr>
          <p:cNvPr id="4" name="ZoneTexte 3"/>
          <p:cNvSpPr txBox="1"/>
          <p:nvPr userDrawn="1"/>
        </p:nvSpPr>
        <p:spPr>
          <a:xfrm>
            <a:off x="3042545" y="6310295"/>
            <a:ext cx="1513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fr-FR" dirty="0">
                <a:solidFill>
                  <a:schemeClr val="bg1"/>
                </a:solidFill>
                <a:latin typeface="Avenir Light"/>
                <a:cs typeface="Avenir Light"/>
              </a:rPr>
              <a:t>N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4661198" y="6310295"/>
            <a:ext cx="1414071" cy="38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kern="1200" dirty="0">
                <a:solidFill>
                  <a:schemeClr val="bg1"/>
                </a:solidFill>
                <a:latin typeface="Avenir Light"/>
                <a:ea typeface="+mn-ea"/>
                <a:cs typeface="Avenir Light"/>
              </a:rPr>
              <a:t>D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6075269" y="6297201"/>
            <a:ext cx="1414071" cy="38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kern="1200" dirty="0">
                <a:solidFill>
                  <a:schemeClr val="bg1"/>
                </a:solidFill>
                <a:latin typeface="Avenir Light"/>
                <a:ea typeface="+mn-ea"/>
                <a:cs typeface="Avenir Light"/>
              </a:rPr>
              <a:t>R</a:t>
            </a:r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729929" y="6310295"/>
            <a:ext cx="1414071" cy="382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kern="1200" dirty="0">
                <a:solidFill>
                  <a:schemeClr val="bg1"/>
                </a:solidFill>
                <a:latin typeface="Avenir Light"/>
                <a:ea typeface="+mn-ea"/>
                <a:cs typeface="Avenir Light"/>
              </a:rPr>
              <a:t>C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4412" y="228600"/>
            <a:ext cx="6458588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56784" y="6248207"/>
            <a:ext cx="3673899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5400000" flipV="1">
            <a:off x="2780622" y="3295952"/>
            <a:ext cx="6858001" cy="2661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/>
          </a:p>
        </p:txBody>
      </p:sp>
      <p:pic>
        <p:nvPicPr>
          <p:cNvPr id="11" name="Image 10" descr="new-logo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6842"/>
          <a:stretch/>
        </p:blipFill>
        <p:spPr>
          <a:xfrm>
            <a:off x="35496" y="6237312"/>
            <a:ext cx="2254255" cy="4140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  <p:pic>
        <p:nvPicPr>
          <p:cNvPr id="11" name="Image 10" descr="new-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6842"/>
          <a:stretch/>
        </p:blipFill>
        <p:spPr>
          <a:xfrm>
            <a:off x="274958" y="6248206"/>
            <a:ext cx="2788863" cy="51223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466444" y="1600200"/>
            <a:ext cx="7677556" cy="990600"/>
          </a:xfrm>
          <a:prstGeom prst="rect">
            <a:avLst/>
          </a:prstGeom>
          <a:solidFill>
            <a:srgbClr val="1C7EB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91440" y="1600200"/>
            <a:ext cx="1463040" cy="990600"/>
          </a:xfrm>
          <a:prstGeom prst="rect">
            <a:avLst/>
          </a:prstGeom>
          <a:solidFill>
            <a:srgbClr val="E280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7376" y="1600200"/>
            <a:ext cx="7394223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E28016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1C7EB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pic>
        <p:nvPicPr>
          <p:cNvPr id="5" name="Image 4" descr="new-logo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6842"/>
          <a:stretch/>
        </p:blipFill>
        <p:spPr>
          <a:xfrm>
            <a:off x="602291" y="6248207"/>
            <a:ext cx="2526997" cy="4641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E28016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E280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rgbClr val="1C7EB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2800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181660" y="228600"/>
            <a:ext cx="558134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2/8/2022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81660" y="6248206"/>
            <a:ext cx="284902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5802" y="1295561"/>
            <a:ext cx="9186313" cy="117758"/>
          </a:xfrm>
          <a:prstGeom prst="rect">
            <a:avLst/>
          </a:prstGeom>
        </p:spPr>
      </p:pic>
      <p:pic>
        <p:nvPicPr>
          <p:cNvPr id="5" name="Image 4" descr="new-logo.png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36842"/>
          <a:stretch/>
        </p:blipFill>
        <p:spPr>
          <a:xfrm>
            <a:off x="126955" y="6248206"/>
            <a:ext cx="2949960" cy="541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8.svg"/><Relationship Id="rId5" Type="http://schemas.openxmlformats.org/officeDocument/2006/relationships/diagramColors" Target="../diagrams/colors5.xml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3429000"/>
            <a:ext cx="6477000" cy="243840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Négociation et Digitalisation </a:t>
            </a:r>
            <a:br>
              <a:rPr lang="fr-FR" sz="3200" dirty="0"/>
            </a:br>
            <a:r>
              <a:rPr lang="fr-FR" sz="3200" dirty="0"/>
              <a:t>de la Relation Client</a:t>
            </a:r>
            <a:br>
              <a:rPr lang="fr-FR" sz="3200" dirty="0"/>
            </a:br>
            <a:r>
              <a:rPr lang="fr-FR" sz="3200" dirty="0"/>
              <a:t>NDRC</a:t>
            </a:r>
            <a:br>
              <a:rPr lang="fr-FR" sz="3200" dirty="0"/>
            </a:br>
            <a:r>
              <a:rPr lang="fr-FR" sz="2000" dirty="0"/>
              <a:t>ORGANISATION DES SERVICES ET DES ENSEIGNEMENTS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83725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4C96F-4F90-42CD-B9B9-D785A52B4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3429000"/>
            <a:ext cx="6477000" cy="2438400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Négociation et Digitalisation </a:t>
            </a:r>
            <a:br>
              <a:rPr lang="fr-FR" sz="3200" dirty="0"/>
            </a:br>
            <a:r>
              <a:rPr lang="fr-FR" sz="3200" dirty="0"/>
              <a:t>de la Relation Client</a:t>
            </a:r>
            <a:br>
              <a:rPr lang="fr-FR" sz="3200" dirty="0"/>
            </a:br>
            <a:r>
              <a:rPr lang="fr-FR" sz="3200" dirty="0"/>
              <a:t>NDRC</a:t>
            </a:r>
            <a:br>
              <a:rPr lang="fr-FR" sz="3200" dirty="0"/>
            </a:br>
            <a:r>
              <a:rPr lang="fr-FR" sz="2000" dirty="0"/>
              <a:t>ATELIER DE PROFESSIONNALISATION</a:t>
            </a:r>
            <a:br>
              <a:rPr lang="fr-FR" sz="3200" dirty="0"/>
            </a:b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9218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Le référentiel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ln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Objectifs généraux</a:t>
            </a:r>
          </a:p>
          <a:p>
            <a:pPr algn="ctr">
              <a:buNone/>
            </a:pPr>
            <a:endParaRPr lang="fr-FR" sz="2400" b="1" dirty="0"/>
          </a:p>
          <a:p>
            <a:pPr marL="1032828" lvl="1" indent="-355600">
              <a:buFont typeface="Arial" panose="020B0604020202020204" pitchFamily="34" charset="0"/>
              <a:buChar char="•"/>
            </a:pPr>
            <a:r>
              <a:rPr lang="fr-FR" sz="1800" dirty="0"/>
              <a:t>Tester, expérimenter, simuler les techniques et pratiques professionnelles</a:t>
            </a:r>
          </a:p>
          <a:p>
            <a:pPr marL="1032828" lvl="1" indent="-355600">
              <a:buFont typeface="Arial" panose="020B0604020202020204" pitchFamily="34" charset="0"/>
              <a:buChar char="•"/>
            </a:pPr>
            <a:r>
              <a:rPr lang="fr-FR" sz="1800" dirty="0"/>
              <a:t>Accompagner l’étudiant dans son développement professionnel</a:t>
            </a:r>
          </a:p>
          <a:p>
            <a:pPr marL="1032828" lvl="1" indent="-355600">
              <a:buFont typeface="Arial" panose="020B0604020202020204" pitchFamily="34" charset="0"/>
              <a:buChar char="•"/>
            </a:pPr>
            <a:r>
              <a:rPr lang="fr-FR" sz="1800" dirty="0"/>
              <a:t>Différencier</a:t>
            </a:r>
            <a:r>
              <a:rPr lang="fr-FR" sz="1800"/>
              <a:t>, personnaliser</a:t>
            </a:r>
            <a:r>
              <a:rPr lang="fr-FR" sz="1800" dirty="0"/>
              <a:t>, s’adapter aux besoins spécifiques des étudiants</a:t>
            </a:r>
          </a:p>
          <a:p>
            <a:pPr marL="1032828" lvl="1" indent="-355600"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1032828" lvl="1" indent="-355600">
              <a:buFont typeface="Arial" panose="020B0604020202020204" pitchFamily="34" charset="0"/>
              <a:buChar char="•"/>
            </a:pPr>
            <a:endParaRPr lang="fr-FR" sz="1800" dirty="0"/>
          </a:p>
          <a:p>
            <a:pPr algn="ctr">
              <a:lnSpc>
                <a:spcPct val="70000"/>
              </a:lnSpc>
            </a:pPr>
            <a:r>
              <a:rPr lang="fr-FR" sz="2400" b="1" dirty="0"/>
              <a:t>Grille horaire</a:t>
            </a:r>
          </a:p>
          <a:p>
            <a:pPr algn="ctr">
              <a:lnSpc>
                <a:spcPct val="70000"/>
              </a:lnSpc>
            </a:pPr>
            <a:endParaRPr lang="fr-FR" sz="2400" b="1" dirty="0"/>
          </a:p>
          <a:p>
            <a:pPr marL="1032828" lvl="1" indent="-355600">
              <a:buFont typeface="Arial" panose="020B0604020202020204" pitchFamily="34" charset="0"/>
              <a:buChar char="•"/>
            </a:pPr>
            <a:r>
              <a:rPr lang="fr-FR" sz="1800" dirty="0"/>
              <a:t>120 heures annuelles</a:t>
            </a:r>
          </a:p>
          <a:p>
            <a:pPr marL="1032828" lvl="1" indent="-355600">
              <a:buFont typeface="Arial" panose="020B0604020202020204" pitchFamily="34" charset="0"/>
              <a:buChar char="•"/>
            </a:pPr>
            <a:r>
              <a:rPr lang="fr-FR" sz="1800" dirty="0"/>
              <a:t>Organisation ou modulation souple des contenus</a:t>
            </a:r>
          </a:p>
          <a:p>
            <a:pPr algn="ctr">
              <a:lnSpc>
                <a:spcPct val="70000"/>
              </a:lnSpc>
              <a:buNone/>
            </a:pPr>
            <a:endParaRPr lang="fr-FR" sz="2400" b="1" dirty="0"/>
          </a:p>
          <a:p>
            <a:pPr marL="1032828" lvl="1" indent="-355600">
              <a:buFont typeface="Arial" panose="020B0604020202020204" pitchFamily="34" charset="0"/>
              <a:buChar char="•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124373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Les objectifs pédagogiques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73365" y="1813845"/>
            <a:ext cx="8514259" cy="4495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2000" dirty="0"/>
              <a:t>Conforter la maîtrise des </a:t>
            </a:r>
            <a:r>
              <a:rPr lang="fr-FR" sz="2000" b="1" dirty="0"/>
              <a:t>compétences professionnelles</a:t>
            </a:r>
            <a:endParaRPr lang="fr-FR" sz="2000" i="1" dirty="0"/>
          </a:p>
          <a:p>
            <a:pPr lvl="0">
              <a:spcBef>
                <a:spcPts val="0"/>
              </a:spcBef>
            </a:pPr>
            <a:r>
              <a:rPr lang="fr-FR" sz="2000" dirty="0"/>
              <a:t>Développer la maîtrise des</a:t>
            </a:r>
            <a:r>
              <a:rPr lang="fr-FR" sz="2000" b="1" dirty="0"/>
              <a:t> compétences transversales</a:t>
            </a:r>
            <a:r>
              <a:rPr lang="fr-FR" sz="2000" dirty="0"/>
              <a:t> mobilisables dans l’ensemble des disciplines</a:t>
            </a:r>
          </a:p>
          <a:p>
            <a:pPr lvl="0">
              <a:spcBef>
                <a:spcPts val="0"/>
              </a:spcBef>
            </a:pPr>
            <a:r>
              <a:rPr lang="fr-FR" sz="2000" dirty="0"/>
              <a:t>Maîtriser les </a:t>
            </a:r>
            <a:r>
              <a:rPr lang="fr-FR" sz="2000" b="1" dirty="0"/>
              <a:t>compétences rédactionnelles</a:t>
            </a:r>
          </a:p>
          <a:p>
            <a:pPr>
              <a:spcBef>
                <a:spcPts val="0"/>
              </a:spcBef>
            </a:pPr>
            <a:endParaRPr lang="fr-FR" sz="2000" b="1" u="sng" dirty="0"/>
          </a:p>
          <a:p>
            <a:pPr lvl="0">
              <a:spcBef>
                <a:spcPts val="0"/>
              </a:spcBef>
            </a:pPr>
            <a:r>
              <a:rPr lang="fr-FR" sz="2000" dirty="0"/>
              <a:t>Favoriser l’</a:t>
            </a:r>
            <a:r>
              <a:rPr lang="fr-FR" sz="2000" b="1" dirty="0"/>
              <a:t>autonomie</a:t>
            </a:r>
            <a:r>
              <a:rPr lang="fr-FR" sz="2000" dirty="0"/>
              <a:t> et la </a:t>
            </a:r>
            <a:r>
              <a:rPr lang="fr-FR" sz="2000" b="1" dirty="0"/>
              <a:t>prise d’initiatives</a:t>
            </a:r>
          </a:p>
          <a:p>
            <a:pPr>
              <a:spcBef>
                <a:spcPts val="0"/>
              </a:spcBef>
            </a:pPr>
            <a:r>
              <a:rPr lang="fr-FR" sz="2000" dirty="0"/>
              <a:t>Renforcer la maîtrise des </a:t>
            </a:r>
            <a:r>
              <a:rPr lang="fr-FR" sz="2000" b="1" dirty="0"/>
              <a:t>compétences sociales </a:t>
            </a:r>
          </a:p>
          <a:p>
            <a:pPr lvl="0">
              <a:spcBef>
                <a:spcPts val="0"/>
              </a:spcBef>
            </a:pPr>
            <a:r>
              <a:rPr lang="fr-FR" sz="2000" dirty="0"/>
              <a:t>Développer la capacité à </a:t>
            </a:r>
            <a:r>
              <a:rPr lang="fr-FR" sz="2000" b="1" dirty="0"/>
              <a:t>travailler en groupe</a:t>
            </a:r>
            <a:r>
              <a:rPr lang="fr-FR" sz="2000" dirty="0"/>
              <a:t>, </a:t>
            </a:r>
            <a:r>
              <a:rPr lang="fr-FR" sz="2000" b="1" dirty="0"/>
              <a:t>en mode projet </a:t>
            </a:r>
          </a:p>
          <a:p>
            <a:pPr lvl="0">
              <a:spcBef>
                <a:spcPts val="0"/>
              </a:spcBef>
            </a:pPr>
            <a:r>
              <a:rPr lang="fr-FR" sz="2000" dirty="0"/>
              <a:t>Bénéficier d’une </a:t>
            </a:r>
            <a:r>
              <a:rPr lang="fr-FR" sz="2000" b="1" dirty="0" err="1"/>
              <a:t>remédiation</a:t>
            </a:r>
            <a:endParaRPr lang="fr-FR" sz="2000" b="1" dirty="0"/>
          </a:p>
          <a:p>
            <a:pPr lvl="0">
              <a:spcBef>
                <a:spcPts val="0"/>
              </a:spcBef>
            </a:pPr>
            <a:endParaRPr lang="fr-FR" sz="2000" b="1" dirty="0"/>
          </a:p>
          <a:p>
            <a:pPr lvl="0">
              <a:spcBef>
                <a:spcPts val="0"/>
              </a:spcBef>
            </a:pPr>
            <a:r>
              <a:rPr lang="fr-FR" sz="2000" dirty="0"/>
              <a:t>Accompagner dans la </a:t>
            </a:r>
            <a:r>
              <a:rPr lang="fr-FR" sz="2000" b="1" dirty="0"/>
              <a:t>recherche et le suivi de stage</a:t>
            </a:r>
          </a:p>
          <a:p>
            <a:pPr>
              <a:spcBef>
                <a:spcPts val="0"/>
              </a:spcBef>
            </a:pPr>
            <a:r>
              <a:rPr lang="fr-FR" sz="2000" dirty="0"/>
              <a:t>Favoriser la </a:t>
            </a:r>
            <a:r>
              <a:rPr lang="fr-FR" sz="2000" b="1" dirty="0"/>
              <a:t>professionnalisation</a:t>
            </a:r>
            <a:endParaRPr lang="fr-FR" sz="2000" b="1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</a:pPr>
            <a:r>
              <a:rPr lang="fr-FR" sz="2000" dirty="0"/>
              <a:t>Aider à formaliser le </a:t>
            </a:r>
            <a:r>
              <a:rPr lang="fr-FR" sz="2000" b="1" dirty="0"/>
              <a:t>projet post </a:t>
            </a:r>
            <a:r>
              <a:rPr lang="fr-FR" sz="2000" b="1" dirty="0" err="1"/>
              <a:t>Bts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92387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Les principes généraux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2207" y="1435726"/>
            <a:ext cx="8680392" cy="480270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fr-FR" sz="1800" b="1" dirty="0"/>
              <a:t>Positionnement</a:t>
            </a:r>
          </a:p>
          <a:p>
            <a:pPr marL="539750" lvl="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i="1" dirty="0"/>
              <a:t>En TD</a:t>
            </a:r>
            <a:r>
              <a:rPr lang="fr-FR" sz="1800" i="1" dirty="0">
                <a:sym typeface="Wingdings" pitchFamily="2" charset="2"/>
              </a:rPr>
              <a:t> </a:t>
            </a:r>
            <a:r>
              <a:rPr lang="fr-FR" sz="1800" i="1" dirty="0"/>
              <a:t>Mise en œuvre des compétences spécifiques à un bloc</a:t>
            </a:r>
          </a:p>
          <a:p>
            <a:pPr marL="539750" lvl="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>
                <a:sym typeface="Wingdings" pitchFamily="2" charset="2"/>
              </a:rPr>
              <a:t>En At Pro </a:t>
            </a:r>
            <a:r>
              <a:rPr lang="fr-FR" sz="1800" dirty="0"/>
              <a:t>Développement des compétences inter blocs, infra blocs et </a:t>
            </a:r>
            <a:r>
              <a:rPr lang="fr-FR" sz="1800" dirty="0" err="1"/>
              <a:t>CEJM</a:t>
            </a:r>
            <a:endParaRPr lang="fr-FR" sz="1800" dirty="0"/>
          </a:p>
          <a:p>
            <a:pPr marL="357187" lvl="0" indent="0">
              <a:spcBef>
                <a:spcPts val="0"/>
              </a:spcBef>
              <a:buSzPct val="70000"/>
              <a:buNone/>
            </a:pPr>
            <a:endParaRPr lang="fr-FR" sz="1800" dirty="0"/>
          </a:p>
          <a:p>
            <a:pPr>
              <a:spcBef>
                <a:spcPts val="0"/>
              </a:spcBef>
            </a:pPr>
            <a:r>
              <a:rPr lang="fr-FR" sz="1800" b="1" dirty="0"/>
              <a:t>Organisation </a:t>
            </a:r>
          </a:p>
          <a:p>
            <a:pPr marL="53975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/>
              <a:t>Heures inscrites à l’EDT permettant une modulation horaire annuelle</a:t>
            </a:r>
          </a:p>
          <a:p>
            <a:pPr marL="53975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/>
              <a:t>Synergie entre les enseignements professionnels et généraux (</a:t>
            </a:r>
            <a:r>
              <a:rPr lang="fr-FR" sz="1800" dirty="0" err="1"/>
              <a:t>coanimation</a:t>
            </a:r>
            <a:r>
              <a:rPr lang="fr-FR" sz="1800" dirty="0"/>
              <a:t>)</a:t>
            </a:r>
          </a:p>
          <a:p>
            <a:pPr marL="53975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fr-FR" sz="1800" dirty="0"/>
          </a:p>
          <a:p>
            <a:pPr lvl="0">
              <a:spcBef>
                <a:spcPts val="0"/>
              </a:spcBef>
            </a:pPr>
            <a:r>
              <a:rPr lang="fr-FR" sz="1800" b="1" dirty="0"/>
              <a:t>Formalisation</a:t>
            </a:r>
          </a:p>
          <a:p>
            <a:pPr marL="53975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/>
              <a:t>Définition et planification des modules dans le </a:t>
            </a:r>
            <a:r>
              <a:rPr lang="fr-FR" sz="1800" b="1" dirty="0"/>
              <a:t>projet de formation</a:t>
            </a:r>
          </a:p>
          <a:p>
            <a:pPr marL="539750" indent="-182563">
              <a:spcBef>
                <a:spcPts val="0"/>
              </a:spcBef>
              <a:buSzPct val="70000"/>
              <a:buNone/>
            </a:pPr>
            <a:r>
              <a:rPr lang="fr-FR" sz="1800" i="1" dirty="0">
                <a:sym typeface="Wingdings" pitchFamily="2" charset="2"/>
              </a:rPr>
              <a:t> En concertation équipe</a:t>
            </a:r>
            <a:endParaRPr lang="fr-FR" sz="1800" i="1" dirty="0"/>
          </a:p>
          <a:p>
            <a:pPr marL="539750" indent="-182563">
              <a:spcBef>
                <a:spcPts val="0"/>
              </a:spcBef>
              <a:buSzPct val="70000"/>
              <a:buNone/>
            </a:pPr>
            <a:endParaRPr lang="fr-FR" sz="1800" dirty="0"/>
          </a:p>
          <a:p>
            <a:pPr lvl="0">
              <a:spcBef>
                <a:spcPts val="0"/>
              </a:spcBef>
            </a:pPr>
            <a:r>
              <a:rPr lang="fr-FR" sz="1800" b="1" dirty="0"/>
              <a:t>Préconisations relatives aux pratiques pédagogiques </a:t>
            </a:r>
          </a:p>
          <a:p>
            <a:pPr marL="539750" lvl="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/>
              <a:t>Différenciation pédagogique </a:t>
            </a:r>
          </a:p>
          <a:p>
            <a:pPr marL="539750" lvl="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/>
              <a:t>Accompagnement personnalisé</a:t>
            </a:r>
          </a:p>
          <a:p>
            <a:pPr marL="539750" lvl="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/>
              <a:t>Travail en mode projet, avec pairs</a:t>
            </a:r>
          </a:p>
          <a:p>
            <a:pPr marL="539750" lvl="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r>
              <a:rPr lang="fr-FR" sz="1800" dirty="0"/>
              <a:t>Exploitation de situations professionnelles</a:t>
            </a:r>
          </a:p>
          <a:p>
            <a:pPr marL="539750" lvl="0" indent="-182563">
              <a:spcBef>
                <a:spcPts val="0"/>
              </a:spcBef>
              <a:buSzPct val="70000"/>
              <a:buFont typeface="Arial" panose="020B0604020202020204" pitchFamily="34" charset="0"/>
              <a:buChar char="•"/>
            </a:pPr>
            <a:endParaRPr lang="fr-FR" sz="1800" dirty="0"/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747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Des exemples de modules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14</a:t>
            </a:fld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10483" y="1617292"/>
          <a:ext cx="8683879" cy="441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110242" y="2059967"/>
            <a:ext cx="2837204" cy="839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Savoir-être,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postures professionnelles,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6030683" y="3342266"/>
            <a:ext cx="2566386" cy="8503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Communication orale, </a:t>
            </a:r>
          </a:p>
          <a:p>
            <a:pPr algn="ctr"/>
            <a:r>
              <a:rPr lang="fr-FR" sz="1400" dirty="0"/>
              <a:t>analyse, synthèse, argumentation</a:t>
            </a:r>
            <a:r>
              <a:rPr lang="fr-FR" dirty="0"/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1871" y="4671845"/>
            <a:ext cx="3475575" cy="8743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/>
              <a:t>Orthographe, grammaire, syntaxe</a:t>
            </a:r>
            <a:r>
              <a:rPr lang="fr-FR" sz="1600" dirty="0"/>
              <a:t>, </a:t>
            </a:r>
          </a:p>
          <a:p>
            <a:pPr algn="ctr"/>
            <a:r>
              <a:rPr lang="fr-FR" sz="1400" dirty="0"/>
              <a:t>règles de communication professionnelle…</a:t>
            </a:r>
          </a:p>
        </p:txBody>
      </p:sp>
    </p:spTree>
    <p:extLst>
      <p:ext uri="{BB962C8B-B14F-4D97-AF65-F5344CB8AC3E}">
        <p14:creationId xmlns:p14="http://schemas.microsoft.com/office/powerpoint/2010/main" val="307644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Des exemples de modules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82296" y="1600200"/>
          <a:ext cx="8683879" cy="441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651334" y="2048855"/>
            <a:ext cx="3282696" cy="8652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Réalisation de projets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en situation réelle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42788" y="3231171"/>
            <a:ext cx="3282696" cy="1050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Simulateurs commerciaux, atelier de pratique relationnelle, de production digitale…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61304" y="4650479"/>
            <a:ext cx="3282696" cy="8503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Missions commerciales, visites d’entreprise, immersions en entreprise…</a:t>
            </a:r>
          </a:p>
        </p:txBody>
      </p:sp>
    </p:spTree>
    <p:extLst>
      <p:ext uri="{BB962C8B-B14F-4D97-AF65-F5344CB8AC3E}">
        <p14:creationId xmlns:p14="http://schemas.microsoft.com/office/powerpoint/2010/main" val="395541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Des exemples de modules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16</a:t>
            </a:fld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82296" y="1600200"/>
          <a:ext cx="8683879" cy="4416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394960" y="2057400"/>
            <a:ext cx="3282696" cy="8412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Modules à définir en fonction du diagnostic des compétences non maitrisées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5292410" y="3273038"/>
            <a:ext cx="3749040" cy="965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Techniques de recherche de stage/d’emploi, sélection et choix d’entreprise, suivi (intégration et missions)…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57330" y="4761575"/>
            <a:ext cx="3282696" cy="8615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Salons dédiés, rencontres, immersions en formation…</a:t>
            </a:r>
          </a:p>
        </p:txBody>
      </p:sp>
    </p:spTree>
    <p:extLst>
      <p:ext uri="{BB962C8B-B14F-4D97-AF65-F5344CB8AC3E}">
        <p14:creationId xmlns:p14="http://schemas.microsoft.com/office/powerpoint/2010/main" val="1683830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31" y="245692"/>
            <a:ext cx="8153400" cy="990600"/>
          </a:xfrm>
        </p:spPr>
        <p:txBody>
          <a:bodyPr/>
          <a:lstStyle/>
          <a:p>
            <a:pPr algn="r"/>
            <a:r>
              <a:rPr lang="fr-FR" dirty="0"/>
              <a:t>Une organisation hebdomadaire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70437" cy="297487"/>
          </a:xfrm>
        </p:spPr>
        <p:txBody>
          <a:bodyPr>
            <a:normAutofit fontScale="62500" lnSpcReduction="20000"/>
          </a:bodyPr>
          <a:lstStyle/>
          <a:p>
            <a:pPr marL="357188" indent="0">
              <a:buNone/>
            </a:pPr>
            <a:endParaRPr lang="fr-FR" sz="2400" dirty="0"/>
          </a:p>
          <a:p>
            <a:pPr marL="677228" lvl="1" indent="0">
              <a:buNone/>
            </a:pPr>
            <a:endParaRPr lang="fr-FR" sz="18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BBB7DE74-C2B8-4F72-A8DD-B25E5B6960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382"/>
              </p:ext>
            </p:extLst>
          </p:nvPr>
        </p:nvGraphicFramePr>
        <p:xfrm>
          <a:off x="102550" y="1374921"/>
          <a:ext cx="8904717" cy="4370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0061">
                  <a:extLst>
                    <a:ext uri="{9D8B030D-6E8A-4147-A177-3AD203B41FA5}">
                      <a16:colId xmlns:a16="http://schemas.microsoft.com/office/drawing/2014/main" val="1884600586"/>
                    </a:ext>
                  </a:extLst>
                </a:gridCol>
                <a:gridCol w="1782725">
                  <a:extLst>
                    <a:ext uri="{9D8B030D-6E8A-4147-A177-3AD203B41FA5}">
                      <a16:colId xmlns:a16="http://schemas.microsoft.com/office/drawing/2014/main" val="3429193946"/>
                    </a:ext>
                  </a:extLst>
                </a:gridCol>
                <a:gridCol w="2268922">
                  <a:extLst>
                    <a:ext uri="{9D8B030D-6E8A-4147-A177-3AD203B41FA5}">
                      <a16:colId xmlns:a16="http://schemas.microsoft.com/office/drawing/2014/main" val="503647742"/>
                    </a:ext>
                  </a:extLst>
                </a:gridCol>
                <a:gridCol w="1943009">
                  <a:extLst>
                    <a:ext uri="{9D8B030D-6E8A-4147-A177-3AD203B41FA5}">
                      <a16:colId xmlns:a16="http://schemas.microsoft.com/office/drawing/2014/main" val="326479632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lvl="1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Enseignements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457200" lvl="1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fr-FR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457200" lvl="1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301158"/>
                  </a:ext>
                </a:extLst>
              </a:tr>
              <a:tr h="56292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Etudiants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lvl="1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7588903"/>
                  </a:ext>
                </a:extLst>
              </a:tr>
              <a:tr h="3482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CEJM + CEJM Appliquée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1779541"/>
                  </a:ext>
                </a:extLst>
              </a:tr>
              <a:tr h="47007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fr-FR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  Négociation Vente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7171431"/>
                  </a:ext>
                </a:extLst>
              </a:tr>
              <a:tr h="675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RC Distance et  Digitalisation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446873"/>
                  </a:ext>
                </a:extLst>
              </a:tr>
              <a:tr h="675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RC Animation de Réseaux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6822692"/>
                  </a:ext>
                </a:extLst>
              </a:tr>
              <a:tr h="6755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02060"/>
                          </a:solidFill>
                          <a:effectLst/>
                        </a:rPr>
                        <a:t>Atelier de Professionnalisation</a:t>
                      </a:r>
                      <a:endParaRPr lang="fr-FR" sz="16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95730826"/>
                  </a:ext>
                </a:extLst>
              </a:tr>
              <a:tr h="3181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fr-FR" sz="16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715431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C74DA2E-9710-4F88-A4DE-B2D338695E34}"/>
              </a:ext>
            </a:extLst>
          </p:cNvPr>
          <p:cNvSpPr txBox="1"/>
          <p:nvPr/>
        </p:nvSpPr>
        <p:spPr>
          <a:xfrm>
            <a:off x="726393" y="5667955"/>
            <a:ext cx="7930497" cy="404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200000"/>
              </a:lnSpc>
            </a:pPr>
            <a:r>
              <a:rPr lang="fr-FR" sz="1200" b="1" dirty="0">
                <a:solidFill>
                  <a:srgbClr val="002060"/>
                </a:solidFill>
              </a:rPr>
              <a:t>Pour une section dédoublée : 14 heures de cours + 10 heures de TD = 34 heures professeurs</a:t>
            </a:r>
          </a:p>
        </p:txBody>
      </p:sp>
    </p:spTree>
    <p:extLst>
      <p:ext uri="{BB962C8B-B14F-4D97-AF65-F5344CB8AC3E}">
        <p14:creationId xmlns:p14="http://schemas.microsoft.com/office/powerpoint/2010/main" val="160888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Principes de formation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3</a:t>
            </a:fld>
            <a:endParaRPr lang="fr-FR" dirty="0"/>
          </a:p>
        </p:txBody>
      </p:sp>
      <p:graphicFrame>
        <p:nvGraphicFramePr>
          <p:cNvPr id="8" name="Espace réservé du contenu 5">
            <a:extLst>
              <a:ext uri="{FF2B5EF4-FFF2-40B4-BE49-F238E27FC236}">
                <a16:creationId xmlns:a16="http://schemas.microsoft.com/office/drawing/2014/main" id="{8D2E5FB5-423D-4846-B887-A140AA4665C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6870611"/>
              </p:ext>
            </p:extLst>
          </p:nvPr>
        </p:nvGraphicFramePr>
        <p:xfrm>
          <a:off x="150301" y="1529699"/>
          <a:ext cx="8993699" cy="43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17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Choix d’organisation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4</a:t>
            </a:fld>
            <a:endParaRPr lang="fr-FR" dirty="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B93BB898-A1F7-4AE5-A4B5-4A75F9F2323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5498245"/>
              </p:ext>
            </p:extLst>
          </p:nvPr>
        </p:nvGraphicFramePr>
        <p:xfrm>
          <a:off x="621321" y="156601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5836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FR" dirty="0"/>
              <a:t>Un exemple de répartition</a:t>
            </a: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5F98CDDE-EEEA-4048-9E07-DBDCAD0DC6A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1140593"/>
              </p:ext>
            </p:extLst>
          </p:nvPr>
        </p:nvGraphicFramePr>
        <p:xfrm>
          <a:off x="512295" y="1999716"/>
          <a:ext cx="8127503" cy="4174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3058">
                  <a:extLst>
                    <a:ext uri="{9D8B030D-6E8A-4147-A177-3AD203B41FA5}">
                      <a16:colId xmlns:a16="http://schemas.microsoft.com/office/drawing/2014/main" val="241228570"/>
                    </a:ext>
                  </a:extLst>
                </a:gridCol>
                <a:gridCol w="700755">
                  <a:extLst>
                    <a:ext uri="{9D8B030D-6E8A-4147-A177-3AD203B41FA5}">
                      <a16:colId xmlns:a16="http://schemas.microsoft.com/office/drawing/2014/main" val="387596790"/>
                    </a:ext>
                  </a:extLst>
                </a:gridCol>
                <a:gridCol w="637909">
                  <a:extLst>
                    <a:ext uri="{9D8B030D-6E8A-4147-A177-3AD203B41FA5}">
                      <a16:colId xmlns:a16="http://schemas.microsoft.com/office/drawing/2014/main" val="1860065216"/>
                    </a:ext>
                  </a:extLst>
                </a:gridCol>
                <a:gridCol w="995493">
                  <a:extLst>
                    <a:ext uri="{9D8B030D-6E8A-4147-A177-3AD203B41FA5}">
                      <a16:colId xmlns:a16="http://schemas.microsoft.com/office/drawing/2014/main" val="2113659629"/>
                    </a:ext>
                  </a:extLst>
                </a:gridCol>
                <a:gridCol w="763101">
                  <a:extLst>
                    <a:ext uri="{9D8B030D-6E8A-4147-A177-3AD203B41FA5}">
                      <a16:colId xmlns:a16="http://schemas.microsoft.com/office/drawing/2014/main" val="160442756"/>
                    </a:ext>
                  </a:extLst>
                </a:gridCol>
                <a:gridCol w="982307">
                  <a:extLst>
                    <a:ext uri="{9D8B030D-6E8A-4147-A177-3AD203B41FA5}">
                      <a16:colId xmlns:a16="http://schemas.microsoft.com/office/drawing/2014/main" val="4026199121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1039936341"/>
                    </a:ext>
                  </a:extLst>
                </a:gridCol>
                <a:gridCol w="810897">
                  <a:extLst>
                    <a:ext uri="{9D8B030D-6E8A-4147-A177-3AD203B41FA5}">
                      <a16:colId xmlns:a16="http://schemas.microsoft.com/office/drawing/2014/main" val="1452812314"/>
                    </a:ext>
                  </a:extLst>
                </a:gridCol>
                <a:gridCol w="947696">
                  <a:extLst>
                    <a:ext uri="{9D8B030D-6E8A-4147-A177-3AD203B41FA5}">
                      <a16:colId xmlns:a16="http://schemas.microsoft.com/office/drawing/2014/main" val="1307240178"/>
                    </a:ext>
                  </a:extLst>
                </a:gridCol>
              </a:tblGrid>
              <a:tr h="440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 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Prof 1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Prof 2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Prof 3</a:t>
                      </a:r>
                      <a:endParaRPr lang="fr-FR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Prof 4</a:t>
                      </a:r>
                      <a:endParaRPr lang="fr-FR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749114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NDRC1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5846496"/>
                  </a:ext>
                </a:extLst>
              </a:tr>
              <a:tr h="262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CEJM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083016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CEJM Appliquée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RC NV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4191265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RC D D</a:t>
                      </a:r>
                      <a:endParaRPr lang="fr-FR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62713649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RC AR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89849646"/>
                  </a:ext>
                </a:extLst>
              </a:tr>
              <a:tr h="3056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At</a:t>
                      </a:r>
                      <a:r>
                        <a:rPr lang="fr-FR" sz="1600" b="1" dirty="0">
                          <a:effectLst/>
                        </a:rPr>
                        <a:t> Pro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3,75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8976395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NDRC2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rgbClr val="0070C0"/>
                          </a:solidFill>
                          <a:effectLst/>
                        </a:rPr>
                        <a:t>Cours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rgbClr val="0070C0"/>
                          </a:solidFill>
                          <a:effectLst/>
                        </a:rPr>
                        <a:t>TD</a:t>
                      </a:r>
                      <a:endParaRPr lang="fr-FR" sz="1600" b="1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584765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CEJM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7706924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CEJM Appliquée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RC NV</a:t>
                      </a:r>
                      <a:endParaRPr lang="fr-FR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17332915"/>
                  </a:ext>
                </a:extLst>
              </a:tr>
              <a:tr h="268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RC D D</a:t>
                      </a:r>
                      <a:endParaRPr lang="fr-FR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1349163"/>
                  </a:ext>
                </a:extLst>
              </a:tr>
              <a:tr h="255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>
                          <a:effectLst/>
                        </a:rPr>
                        <a:t>RC AR</a:t>
                      </a:r>
                      <a:endParaRPr lang="fr-FR" sz="1600" b="1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3738584"/>
                  </a:ext>
                </a:extLst>
              </a:tr>
              <a:tr h="268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 err="1">
                          <a:effectLst/>
                        </a:rPr>
                        <a:t>At</a:t>
                      </a:r>
                      <a:r>
                        <a:rPr lang="fr-FR" sz="1600" b="1" dirty="0">
                          <a:effectLst/>
                        </a:rPr>
                        <a:t> Pro</a:t>
                      </a:r>
                      <a:endParaRPr lang="fr-FR" sz="1600" b="1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1600" b="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3108259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B7F02BA2-BCAE-48D4-9195-596B0FA0D7DC}"/>
              </a:ext>
            </a:extLst>
          </p:cNvPr>
          <p:cNvSpPr txBox="1"/>
          <p:nvPr/>
        </p:nvSpPr>
        <p:spPr>
          <a:xfrm>
            <a:off x="136998" y="1408010"/>
            <a:ext cx="8663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Equipe de 4 professeurs sur les 2 années de formation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 1 binôme sur chaque classe pour l’atelier de professionnalisation </a:t>
            </a:r>
          </a:p>
        </p:txBody>
      </p:sp>
    </p:spTree>
    <p:extLst>
      <p:ext uri="{BB962C8B-B14F-4D97-AF65-F5344CB8AC3E}">
        <p14:creationId xmlns:p14="http://schemas.microsoft.com/office/powerpoint/2010/main" val="733176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030E0-1AF6-4EEB-99C6-8D89FD386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Une alternance et des expériences en entreprise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DA30F-4470-4833-8C25-D22A94C6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1E9B1B-FE9E-4E42-A846-87677255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177632"/>
            <a:ext cx="533400" cy="244476"/>
          </a:xfrm>
        </p:spPr>
        <p:txBody>
          <a:bodyPr/>
          <a:lstStyle/>
          <a:p>
            <a:fld id="{F41793AD-6EDA-4760-8C16-D6A6D60FAEF9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29264475"/>
              </p:ext>
            </p:extLst>
          </p:nvPr>
        </p:nvGraphicFramePr>
        <p:xfrm>
          <a:off x="82296" y="1600200"/>
          <a:ext cx="8779693" cy="477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5567424" y="1897167"/>
            <a:ext cx="3294564" cy="863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Une ou plusieurs organisations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artisanale, commerciale ou industrielle, associative, publique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2096" y="2912585"/>
            <a:ext cx="3125220" cy="8973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Proposant des biens ou prestations de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00035" y="4050706"/>
            <a:ext cx="3125220" cy="880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/>
              <a:t>Relation client </a:t>
            </a:r>
          </a:p>
          <a:p>
            <a:pPr algn="ctr"/>
            <a:r>
              <a:rPr lang="fr-FR" sz="1600" dirty="0"/>
              <a:t>(en présentiel, à distance,</a:t>
            </a:r>
          </a:p>
          <a:p>
            <a:pPr algn="ctr"/>
            <a:r>
              <a:rPr lang="fr-FR" sz="1600" dirty="0"/>
              <a:t> e-relation)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A809F3-4562-4E8F-81F9-61E4A6B7FF5C}"/>
              </a:ext>
            </a:extLst>
          </p:cNvPr>
          <p:cNvSpPr/>
          <p:nvPr/>
        </p:nvSpPr>
        <p:spPr>
          <a:xfrm>
            <a:off x="5600035" y="5239186"/>
            <a:ext cx="3125220" cy="7007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Au moins une expérience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en réseau</a:t>
            </a:r>
          </a:p>
        </p:txBody>
      </p:sp>
    </p:spTree>
    <p:extLst>
      <p:ext uri="{BB962C8B-B14F-4D97-AF65-F5344CB8AC3E}">
        <p14:creationId xmlns:p14="http://schemas.microsoft.com/office/powerpoint/2010/main" val="205885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1C4ACD-152F-47E5-AC94-6E8BC1603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r-FR" sz="4000" dirty="0"/>
              <a:t>2 exemples de planification des stages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D1D8920-20CA-4BC5-894E-24F966B4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97" y="3071599"/>
            <a:ext cx="9450449" cy="69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E29D6A-514F-4EA1-A302-73C6F8B99CA8}"/>
              </a:ext>
            </a:extLst>
          </p:cNvPr>
          <p:cNvSpPr>
            <a:spLocks/>
          </p:cNvSpPr>
          <p:nvPr/>
        </p:nvSpPr>
        <p:spPr>
          <a:xfrm>
            <a:off x="339397" y="5422164"/>
            <a:ext cx="308452" cy="2029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0705B2A-032D-4DB6-86A5-213BBC4C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97" y="5378941"/>
            <a:ext cx="75972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Nombre de semaines de stages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F3D939B7-30F4-4C34-B4E2-A2A080A61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116393"/>
              </p:ext>
            </p:extLst>
          </p:nvPr>
        </p:nvGraphicFramePr>
        <p:xfrm>
          <a:off x="247915" y="2521140"/>
          <a:ext cx="8556678" cy="2501673"/>
        </p:xfrm>
        <a:graphic>
          <a:graphicData uri="http://schemas.openxmlformats.org/drawingml/2006/table">
            <a:tbl>
              <a:tblPr firstRow="1" firstCol="1" bandRow="1"/>
              <a:tblGrid>
                <a:gridCol w="668971">
                  <a:extLst>
                    <a:ext uri="{9D8B030D-6E8A-4147-A177-3AD203B41FA5}">
                      <a16:colId xmlns:a16="http://schemas.microsoft.com/office/drawing/2014/main" val="1807754900"/>
                    </a:ext>
                  </a:extLst>
                </a:gridCol>
                <a:gridCol w="186490">
                  <a:extLst>
                    <a:ext uri="{9D8B030D-6E8A-4147-A177-3AD203B41FA5}">
                      <a16:colId xmlns:a16="http://schemas.microsoft.com/office/drawing/2014/main" val="222867015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2364495897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609064394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2530720170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511628650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68073263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923831068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2056561588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874213132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496514210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2231233910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894396358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2286274231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163705601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3988584305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876184338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1497991999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2250411408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2901684313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2400525386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330818671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609908743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064099593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3536787291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2646940819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67233085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87973119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751291906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3039147158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777985000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1736075356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265517412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143560571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315467685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333035417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944439040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4233190558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1410375626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997087721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799248746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952078504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1147554449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2251964987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3098715518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856143877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1071770205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3166327162"/>
                    </a:ext>
                  </a:extLst>
                </a:gridCol>
                <a:gridCol w="184779">
                  <a:extLst>
                    <a:ext uri="{9D8B030D-6E8A-4147-A177-3AD203B41FA5}">
                      <a16:colId xmlns:a16="http://schemas.microsoft.com/office/drawing/2014/main" val="480741377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469528044"/>
                    </a:ext>
                  </a:extLst>
                </a:gridCol>
                <a:gridCol w="97427">
                  <a:extLst>
                    <a:ext uri="{9D8B030D-6E8A-4147-A177-3AD203B41FA5}">
                      <a16:colId xmlns:a16="http://schemas.microsoft.com/office/drawing/2014/main" val="1837179863"/>
                    </a:ext>
                  </a:extLst>
                </a:gridCol>
                <a:gridCol w="289145">
                  <a:extLst>
                    <a:ext uri="{9D8B030D-6E8A-4147-A177-3AD203B41FA5}">
                      <a16:colId xmlns:a16="http://schemas.microsoft.com/office/drawing/2014/main" val="3725556582"/>
                    </a:ext>
                  </a:extLst>
                </a:gridCol>
                <a:gridCol w="104941">
                  <a:extLst>
                    <a:ext uri="{9D8B030D-6E8A-4147-A177-3AD203B41FA5}">
                      <a16:colId xmlns:a16="http://schemas.microsoft.com/office/drawing/2014/main" val="3527356525"/>
                    </a:ext>
                  </a:extLst>
                </a:gridCol>
              </a:tblGrid>
              <a:tr h="73129">
                <a:tc>
                  <a:txBody>
                    <a:bodyPr/>
                    <a:lstStyle/>
                    <a:p>
                      <a:endParaRPr lang="fr-FR" sz="11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Déc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Janv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Fév</a:t>
                      </a:r>
                      <a:endParaRPr lang="fr-FR" sz="1400" b="1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</a:t>
                      </a:r>
                      <a:endParaRPr lang="fr-FR" sz="1400" b="1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Avril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Juin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Juil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38459"/>
                  </a:ext>
                </a:extLst>
              </a:tr>
              <a:tr h="31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NDRC1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A06B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26190"/>
                  </a:ext>
                </a:extLst>
              </a:tr>
              <a:tr h="31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NDRC2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 b="1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b="1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b="1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A06B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078676"/>
                  </a:ext>
                </a:extLst>
              </a:tr>
              <a:tr h="773944">
                <a:tc gridSpan="5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368187"/>
                  </a:ext>
                </a:extLst>
              </a:tr>
              <a:tr h="273377"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Déc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Janv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Fév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Mars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Avril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Juin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Juil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06774"/>
                  </a:ext>
                </a:extLst>
              </a:tr>
              <a:tr h="31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NDRC1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b="1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b="1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6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>
                          <a:solidFill>
                            <a:srgbClr val="0A06B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981077"/>
                  </a:ext>
                </a:extLst>
              </a:tr>
              <a:tr h="31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NDRC2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A06B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b="1" dirty="0">
                        <a:solidFill>
                          <a:srgbClr val="0A06B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513" marR="6751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1" dirty="0">
                          <a:solidFill>
                            <a:srgbClr val="0A06BA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824047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F2379309-A556-4137-8587-8568F9E6F163}"/>
              </a:ext>
            </a:extLst>
          </p:cNvPr>
          <p:cNvSpPr txBox="1"/>
          <p:nvPr/>
        </p:nvSpPr>
        <p:spPr>
          <a:xfrm>
            <a:off x="933254" y="2061245"/>
            <a:ext cx="35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A06BA"/>
                </a:solidFill>
              </a:rPr>
              <a:t>Exemple 1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5E55156-1935-4DC2-AFCF-688FA0AAD08D}"/>
              </a:ext>
            </a:extLst>
          </p:cNvPr>
          <p:cNvSpPr txBox="1"/>
          <p:nvPr/>
        </p:nvSpPr>
        <p:spPr>
          <a:xfrm>
            <a:off x="933253" y="3547851"/>
            <a:ext cx="350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A06BA"/>
                </a:solidFill>
              </a:rPr>
              <a:t>Exemple 2</a:t>
            </a:r>
          </a:p>
        </p:txBody>
      </p:sp>
    </p:spTree>
    <p:extLst>
      <p:ext uri="{BB962C8B-B14F-4D97-AF65-F5344CB8AC3E}">
        <p14:creationId xmlns:p14="http://schemas.microsoft.com/office/powerpoint/2010/main" val="329882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6417C-B36D-4AB1-B84F-2E4D9AC6E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Un accompagnement </a:t>
            </a:r>
            <a:r>
              <a:rPr lang="fr-FR"/>
              <a:t>en At Pro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881EDD7B-E073-4D88-9D93-43BFC76D62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39985185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3FE12AA-5B9F-4039-B7E5-60F1DDADBE08}"/>
              </a:ext>
            </a:extLst>
          </p:cNvPr>
          <p:cNvSpPr/>
          <p:nvPr/>
        </p:nvSpPr>
        <p:spPr>
          <a:xfrm>
            <a:off x="6691358" y="4233484"/>
            <a:ext cx="2102265" cy="10997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1600" dirty="0"/>
          </a:p>
          <a:p>
            <a:pPr algn="ctr"/>
            <a:r>
              <a:rPr lang="fr-FR" dirty="0"/>
              <a:t>Etudiant + équipe </a:t>
            </a:r>
          </a:p>
          <a:p>
            <a:pPr algn="ctr"/>
            <a:r>
              <a:rPr lang="fr-FR" dirty="0"/>
              <a:t>+ tuteu</a:t>
            </a:r>
            <a:r>
              <a:rPr lang="fr-FR" sz="1600" dirty="0"/>
              <a:t>rs</a:t>
            </a:r>
          </a:p>
          <a:p>
            <a:pPr algn="ctr"/>
            <a:endParaRPr lang="fr-FR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26BF5-06C3-4FE5-8517-F84585C8D8DD}"/>
              </a:ext>
            </a:extLst>
          </p:cNvPr>
          <p:cNvSpPr/>
          <p:nvPr/>
        </p:nvSpPr>
        <p:spPr>
          <a:xfrm>
            <a:off x="6715883" y="2386429"/>
            <a:ext cx="1992282" cy="1007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>
                <a:solidFill>
                  <a:schemeClr val="tx1"/>
                </a:solidFill>
              </a:rPr>
              <a:t>Etudiant + équipe pédagogique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730854F-03D7-4141-B73B-B046294C6C85}"/>
              </a:ext>
            </a:extLst>
          </p:cNvPr>
          <p:cNvSpPr/>
          <p:nvPr/>
        </p:nvSpPr>
        <p:spPr>
          <a:xfrm>
            <a:off x="638284" y="4129759"/>
            <a:ext cx="1559443" cy="1559022"/>
          </a:xfrm>
          <a:prstGeom prst="ellipse">
            <a:avLst/>
          </a:prstGeom>
          <a:blipFill rotWithShape="0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2000" r="-42000"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3283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D10BDE-9EAA-405A-A1E3-B4D5F541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/>
              <a:t>Le passeport professionnel :</a:t>
            </a:r>
            <a:br>
              <a:rPr lang="fr-FR" dirty="0"/>
            </a:br>
            <a:r>
              <a:rPr lang="fr-FR" dirty="0"/>
              <a:t>De l’expérience aux acquis</a:t>
            </a:r>
          </a:p>
        </p:txBody>
      </p:sp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6C88B6F4-959A-413C-90AA-7F5DE672D3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4824835"/>
              </p:ext>
            </p:extLst>
          </p:nvPr>
        </p:nvGraphicFramePr>
        <p:xfrm>
          <a:off x="155848" y="2837203"/>
          <a:ext cx="3894859" cy="3187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6" name="Picture 6" descr="07_Portfolio">
            <a:extLst>
              <a:ext uri="{FF2B5EF4-FFF2-40B4-BE49-F238E27FC236}">
                <a16:creationId xmlns:a16="http://schemas.microsoft.com/office/drawing/2014/main" id="{3E49CC09-CC6B-4F3B-822E-313F22B05AF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" y="1481841"/>
            <a:ext cx="1169019" cy="9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ccolade fermante 25">
            <a:extLst>
              <a:ext uri="{FF2B5EF4-FFF2-40B4-BE49-F238E27FC236}">
                <a16:creationId xmlns:a16="http://schemas.microsoft.com/office/drawing/2014/main" id="{755465D0-1E47-488A-9C44-FC30E00CEA02}"/>
              </a:ext>
            </a:extLst>
          </p:cNvPr>
          <p:cNvSpPr/>
          <p:nvPr/>
        </p:nvSpPr>
        <p:spPr>
          <a:xfrm>
            <a:off x="3756888" y="2717823"/>
            <a:ext cx="820132" cy="3676454"/>
          </a:xfrm>
          <a:prstGeom prst="rightBrace">
            <a:avLst>
              <a:gd name="adj1" fmla="val 112069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EDC52D-3B44-4E85-BDF4-3818EE50C206}"/>
              </a:ext>
            </a:extLst>
          </p:cNvPr>
          <p:cNvSpPr txBox="1"/>
          <p:nvPr/>
        </p:nvSpPr>
        <p:spPr>
          <a:xfrm>
            <a:off x="7469918" y="2567932"/>
            <a:ext cx="1415772" cy="401511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70C0"/>
                </a:solidFill>
              </a:rPr>
              <a:t>Parcours </a:t>
            </a:r>
          </a:p>
          <a:p>
            <a:pPr algn="ctr"/>
            <a:r>
              <a:rPr lang="fr-FR" sz="4000" dirty="0">
                <a:solidFill>
                  <a:srgbClr val="0070C0"/>
                </a:solidFill>
              </a:rPr>
              <a:t>Post-BTS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1696" y="1490714"/>
            <a:ext cx="7494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Tous les évènements, travaux réalisés, situations vécues ou observées,</a:t>
            </a:r>
          </a:p>
          <a:p>
            <a:pPr algn="ctr"/>
            <a:r>
              <a:rPr lang="fr-FR" sz="1600" dirty="0"/>
              <a:t> en AP, en entreprise sont formalisés pour constituer</a:t>
            </a:r>
          </a:p>
          <a:p>
            <a:pPr algn="ctr"/>
            <a:r>
              <a:rPr lang="fr-FR" sz="1600" dirty="0"/>
              <a:t> le PASSEPORT PROFESSIONNEL de l’étudiant, </a:t>
            </a:r>
          </a:p>
          <a:p>
            <a:pPr algn="ctr"/>
            <a:r>
              <a:rPr lang="fr-FR" sz="1600" dirty="0"/>
              <a:t>trace de sa formation en BTS NDRC</a:t>
            </a:r>
          </a:p>
        </p:txBody>
      </p:sp>
      <p:pic>
        <p:nvPicPr>
          <p:cNvPr id="9" name="Graphique 17" descr="Liste">
            <a:extLst>
              <a:ext uri="{FF2B5EF4-FFF2-40B4-BE49-F238E27FC236}">
                <a16:creationId xmlns:a16="http://schemas.microsoft.com/office/drawing/2014/main" id="{C0E9608F-B36D-42F7-A6DC-3F59B157EA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81712" y="3266501"/>
            <a:ext cx="1207094" cy="1207094"/>
          </a:xfrm>
          <a:prstGeom prst="rect">
            <a:avLst/>
          </a:prstGeom>
        </p:spPr>
      </p:pic>
      <p:pic>
        <p:nvPicPr>
          <p:cNvPr id="10" name="Graphique 18" descr="Liste">
            <a:extLst>
              <a:ext uri="{FF2B5EF4-FFF2-40B4-BE49-F238E27FC236}">
                <a16:creationId xmlns:a16="http://schemas.microsoft.com/office/drawing/2014/main" id="{DDC680AC-1710-4F70-9EEE-0636986F80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9214" y="4652466"/>
            <a:ext cx="1222322" cy="1222322"/>
          </a:xfrm>
          <a:prstGeom prst="rect">
            <a:avLst/>
          </a:prstGeom>
        </p:spPr>
      </p:pic>
      <p:pic>
        <p:nvPicPr>
          <p:cNvPr id="11" name="Espace réservé du contenu 3" descr="Liste">
            <a:extLst>
              <a:ext uri="{FF2B5EF4-FFF2-40B4-BE49-F238E27FC236}">
                <a16:creationId xmlns:a16="http://schemas.microsoft.com/office/drawing/2014/main" id="{E06803B4-8A98-428D-AC52-E84D08348B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909027" y="2706919"/>
            <a:ext cx="1180712" cy="1180712"/>
          </a:xfrm>
          <a:prstGeom prst="rect">
            <a:avLst/>
          </a:prstGeom>
        </p:spPr>
      </p:pic>
      <p:pic>
        <p:nvPicPr>
          <p:cNvPr id="12" name="Graphique 20" descr="Liste">
            <a:extLst>
              <a:ext uri="{FF2B5EF4-FFF2-40B4-BE49-F238E27FC236}">
                <a16:creationId xmlns:a16="http://schemas.microsoft.com/office/drawing/2014/main" id="{03D15A4B-1EB8-4FAB-A4C2-8BCC139743A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62672" y="3998436"/>
            <a:ext cx="1180712" cy="1136962"/>
          </a:xfrm>
          <a:prstGeom prst="rect">
            <a:avLst/>
          </a:prstGeom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5101839" y="5922237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Passeport Professionnel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4631821" y="4272897"/>
            <a:ext cx="640935" cy="5982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6638659" y="4271472"/>
            <a:ext cx="640935" cy="5982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264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̀me NDRC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084BAD804C7DD5448AFCF9998BBEB75A" ma:contentTypeVersion="2" ma:contentTypeDescription="Crée un document." ma:contentTypeScope="" ma:versionID="b8f5b540a078dd54be1526c569ad5fa0">
  <xsd:schema xmlns:xsd="http://www.w3.org/2001/XMLSchema" xmlns:xs="http://www.w3.org/2001/XMLSchema" xmlns:p="http://schemas.microsoft.com/office/2006/metadata/properties" xmlns:ns2="77d13735-1889-4864-b6f5-30d95c992ce0" targetNamespace="http://schemas.microsoft.com/office/2006/metadata/properties" ma:root="true" ma:fieldsID="53e881c2fd8e97d3e3cbbb83b9719ff0" ns2:_="">
    <xsd:import namespace="77d13735-1889-4864-b6f5-30d95c992ce0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13735-1889-4864-b6f5-30d95c992ce0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77d13735-1889-4864-b6f5-30d95c992ce0" xsi:nil="true"/>
  </documentManagement>
</p:properties>
</file>

<file path=customXml/itemProps1.xml><?xml version="1.0" encoding="utf-8"?>
<ds:datastoreItem xmlns:ds="http://schemas.openxmlformats.org/officeDocument/2006/customXml" ds:itemID="{94FAD0E9-53E9-4DCA-94DE-823CA3CAB8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2F2C24-F2ED-4642-B8B9-03907EE71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13735-1889-4864-b6f5-30d95c992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240668-1E38-47B7-B31D-E04FACE9748A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77d13735-1889-4864-b6f5-30d95c992ce0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Thème NDRC</Template>
  <TotalTime>1757</TotalTime>
  <Words>891</Words>
  <Application>Microsoft Office PowerPoint</Application>
  <PresentationFormat>Affichage à l'écran (4:3)</PresentationFormat>
  <Paragraphs>336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Avenir Light</vt:lpstr>
      <vt:lpstr>Calibri</vt:lpstr>
      <vt:lpstr>Times New Roman</vt:lpstr>
      <vt:lpstr>Tw Cen MT</vt:lpstr>
      <vt:lpstr>Wingdings</vt:lpstr>
      <vt:lpstr>Wingdings 2</vt:lpstr>
      <vt:lpstr>Thème NDRC</vt:lpstr>
      <vt:lpstr>Négociation et Digitalisation  de la Relation Client NDRC ORGANISATION DES SERVICES ET DES ENSEIGNEMENTS</vt:lpstr>
      <vt:lpstr>Une organisation hebdomadaire</vt:lpstr>
      <vt:lpstr>Principes de formation</vt:lpstr>
      <vt:lpstr>Choix d’organisation</vt:lpstr>
      <vt:lpstr>Un exemple de répartition</vt:lpstr>
      <vt:lpstr>Une alternance et des expériences en entreprise</vt:lpstr>
      <vt:lpstr>2 exemples de planification des stages</vt:lpstr>
      <vt:lpstr>Un accompagnement en At Pro</vt:lpstr>
      <vt:lpstr>Le passeport professionnel : De l’expérience aux acquis</vt:lpstr>
      <vt:lpstr>Négociation et Digitalisation  de la Relation Client NDRC ATELIER DE PROFESSIONNALISATION </vt:lpstr>
      <vt:lpstr>Le référentiel</vt:lpstr>
      <vt:lpstr>Les objectifs pédagogiques</vt:lpstr>
      <vt:lpstr>Les principes généraux</vt:lpstr>
      <vt:lpstr>Des exemples de modules</vt:lpstr>
      <vt:lpstr>Des exemples de modules</vt:lpstr>
      <vt:lpstr>Des exemples de modules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Jamila KHADDAM ELLAH</dc:creator>
  <cp:lastModifiedBy>Jamila Khaddam-ellah</cp:lastModifiedBy>
  <cp:revision>173</cp:revision>
  <dcterms:created xsi:type="dcterms:W3CDTF">2018-02-11T08:52:41Z</dcterms:created>
  <dcterms:modified xsi:type="dcterms:W3CDTF">2022-02-08T19:03:05Z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0x010100873AB55E0CC5DA459F57F5A42893F46A005A087D358B12CA4E82A8A8BA9B8A8CF200D3544DBFAD4F664AA25DF68E6D1F0A9E00689F2856DFEDCE40890FDCED81A7DFC900084BAD804C7DD5448AFCF9998BBEB75A</vt:lpwstr>
  </property>
</Properties>
</file>