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317" r:id="rId5"/>
    <p:sldId id="318" r:id="rId6"/>
    <p:sldId id="320" r:id="rId7"/>
    <p:sldId id="321" r:id="rId8"/>
    <p:sldId id="328" r:id="rId9"/>
    <p:sldId id="330" r:id="rId10"/>
    <p:sldId id="324" r:id="rId11"/>
    <p:sldId id="325" r:id="rId12"/>
    <p:sldId id="338" r:id="rId13"/>
    <p:sldId id="32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EB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264E0-715F-4F0C-8C92-553AA0AB612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EA5F6C4-CB27-4DFE-B166-5069B6312926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Gestion de la e-relation client</a:t>
          </a:r>
        </a:p>
      </dgm:t>
    </dgm:pt>
    <dgm:pt modelId="{EA26D9B4-4D8C-43AB-912B-CFD24BB4696B}" type="parTrans" cxnId="{8AFDFC89-609C-42D1-9105-2443CB208708}">
      <dgm:prSet/>
      <dgm:spPr/>
      <dgm:t>
        <a:bodyPr/>
        <a:lstStyle/>
        <a:p>
          <a:endParaRPr lang="fr-FR"/>
        </a:p>
      </dgm:t>
    </dgm:pt>
    <dgm:pt modelId="{9B9BBEFF-7F92-4688-807F-0EA9017F22EE}" type="sibTrans" cxnId="{8AFDFC89-609C-42D1-9105-2443CB208708}">
      <dgm:prSet/>
      <dgm:spPr/>
      <dgm:t>
        <a:bodyPr/>
        <a:lstStyle/>
        <a:p>
          <a:endParaRPr lang="fr-FR"/>
        </a:p>
      </dgm:t>
    </dgm:pt>
    <dgm:pt modelId="{D9D8268C-1F71-4CEE-9BE2-69F746F5D983}">
      <dgm:prSet phldrT="[Texte]"/>
      <dgm:spPr>
        <a:solidFill>
          <a:schemeClr val="accent5"/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Gestion de la vente en e-commerce</a:t>
          </a:r>
        </a:p>
      </dgm:t>
    </dgm:pt>
    <dgm:pt modelId="{D1EE3CC2-AF18-479E-8C3F-BAD2BC5C7D53}" type="parTrans" cxnId="{E2929FA2-AD2A-4C30-88F0-1123163896DC}">
      <dgm:prSet/>
      <dgm:spPr/>
      <dgm:t>
        <a:bodyPr/>
        <a:lstStyle/>
        <a:p>
          <a:endParaRPr lang="fr-FR"/>
        </a:p>
      </dgm:t>
    </dgm:pt>
    <dgm:pt modelId="{10B6F014-95D4-449C-9F72-85124EE8C9E0}" type="sibTrans" cxnId="{E2929FA2-AD2A-4C30-88F0-1123163896DC}">
      <dgm:prSet/>
      <dgm:spPr/>
      <dgm:t>
        <a:bodyPr/>
        <a:lstStyle/>
        <a:p>
          <a:endParaRPr lang="fr-FR"/>
        </a:p>
      </dgm:t>
    </dgm:pt>
    <dgm:pt modelId="{3F514DA8-2FF8-4C66-B04F-69FBFFB35D7C}">
      <dgm:prSet phldrT="[Texte]"/>
      <dgm:spPr>
        <a:solidFill>
          <a:schemeClr val="accent2"/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Gestion de la relation client à distance</a:t>
          </a:r>
        </a:p>
      </dgm:t>
    </dgm:pt>
    <dgm:pt modelId="{066FF5A1-DCE8-4FFC-94E2-60EF26533F2F}" type="parTrans" cxnId="{BCB60AF1-6655-4113-830C-71E77B067401}">
      <dgm:prSet/>
      <dgm:spPr/>
      <dgm:t>
        <a:bodyPr/>
        <a:lstStyle/>
        <a:p>
          <a:endParaRPr lang="fr-FR"/>
        </a:p>
      </dgm:t>
    </dgm:pt>
    <dgm:pt modelId="{058F415A-B9EF-446F-93DD-599CCA8B1C0E}" type="sibTrans" cxnId="{BCB60AF1-6655-4113-830C-71E77B067401}">
      <dgm:prSet/>
      <dgm:spPr/>
      <dgm:t>
        <a:bodyPr/>
        <a:lstStyle/>
        <a:p>
          <a:endParaRPr lang="fr-FR"/>
        </a:p>
      </dgm:t>
    </dgm:pt>
    <dgm:pt modelId="{FCA729D2-EFAA-4E1C-AFB4-324C48941784}" type="pres">
      <dgm:prSet presAssocID="{28B264E0-715F-4F0C-8C92-553AA0AB6124}" presName="compositeShape" presStyleCnt="0">
        <dgm:presLayoutVars>
          <dgm:chMax val="7"/>
          <dgm:dir/>
          <dgm:resizeHandles val="exact"/>
        </dgm:presLayoutVars>
      </dgm:prSet>
      <dgm:spPr/>
    </dgm:pt>
    <dgm:pt modelId="{9C503E68-3473-4F34-81FC-8E138A1E9324}" type="pres">
      <dgm:prSet presAssocID="{28B264E0-715F-4F0C-8C92-553AA0AB6124}" presName="wedge1" presStyleLbl="node1" presStyleIdx="0" presStyleCnt="3" custLinFactNeighborX="-2432" custLinFactNeighborY="-9317"/>
      <dgm:spPr/>
    </dgm:pt>
    <dgm:pt modelId="{C9FFCD07-E137-40AD-94C9-F2B3AAECD8FF}" type="pres">
      <dgm:prSet presAssocID="{28B264E0-715F-4F0C-8C92-553AA0AB6124}" presName="dummy1a" presStyleCnt="0"/>
      <dgm:spPr/>
    </dgm:pt>
    <dgm:pt modelId="{FCD9960E-812B-48B1-B128-8AC227BED6B5}" type="pres">
      <dgm:prSet presAssocID="{28B264E0-715F-4F0C-8C92-553AA0AB6124}" presName="dummy1b" presStyleCnt="0"/>
      <dgm:spPr/>
    </dgm:pt>
    <dgm:pt modelId="{FB9C1181-A03F-4C2A-B977-1077042D6D7D}" type="pres">
      <dgm:prSet presAssocID="{28B264E0-715F-4F0C-8C92-553AA0AB612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7280756-DDCF-4F15-AC38-89C41E7A46CB}" type="pres">
      <dgm:prSet presAssocID="{28B264E0-715F-4F0C-8C92-553AA0AB6124}" presName="wedge2" presStyleLbl="node1" presStyleIdx="1" presStyleCnt="3" custLinFactNeighborX="-372" custLinFactNeighborY="-9317"/>
      <dgm:spPr/>
    </dgm:pt>
    <dgm:pt modelId="{26B8A1CF-550F-428B-9D3D-0207F9914D9B}" type="pres">
      <dgm:prSet presAssocID="{28B264E0-715F-4F0C-8C92-553AA0AB6124}" presName="dummy2a" presStyleCnt="0"/>
      <dgm:spPr/>
    </dgm:pt>
    <dgm:pt modelId="{AD58F3ED-5DB4-4DCC-A3E9-E15F7A8F12C2}" type="pres">
      <dgm:prSet presAssocID="{28B264E0-715F-4F0C-8C92-553AA0AB6124}" presName="dummy2b" presStyleCnt="0"/>
      <dgm:spPr/>
    </dgm:pt>
    <dgm:pt modelId="{8A27A0CE-32A6-45F7-A583-59A1DE2E582F}" type="pres">
      <dgm:prSet presAssocID="{28B264E0-715F-4F0C-8C92-553AA0AB612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695BE0A-D454-4A4C-B56C-2EF349DD4AAA}" type="pres">
      <dgm:prSet presAssocID="{28B264E0-715F-4F0C-8C92-553AA0AB6124}" presName="wedge3" presStyleLbl="node1" presStyleIdx="2" presStyleCnt="3" custLinFactNeighborX="-1212" custLinFactNeighborY="-7595"/>
      <dgm:spPr/>
    </dgm:pt>
    <dgm:pt modelId="{D2980CA1-8CAC-47FF-8550-A81B5147E405}" type="pres">
      <dgm:prSet presAssocID="{28B264E0-715F-4F0C-8C92-553AA0AB6124}" presName="dummy3a" presStyleCnt="0"/>
      <dgm:spPr/>
    </dgm:pt>
    <dgm:pt modelId="{455EA8DF-F290-41B0-AF89-AFB4E27A5037}" type="pres">
      <dgm:prSet presAssocID="{28B264E0-715F-4F0C-8C92-553AA0AB6124}" presName="dummy3b" presStyleCnt="0"/>
      <dgm:spPr/>
    </dgm:pt>
    <dgm:pt modelId="{ED437C82-3A44-4D4B-B3BF-43F2C23CC3B9}" type="pres">
      <dgm:prSet presAssocID="{28B264E0-715F-4F0C-8C92-553AA0AB612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6FCC1205-977F-47B8-A0DC-B576D699A6ED}" type="pres">
      <dgm:prSet presAssocID="{9B9BBEFF-7F92-4688-807F-0EA9017F22EE}" presName="arrowWedge1" presStyleLbl="fgSibTrans2D1" presStyleIdx="0" presStyleCnt="3" custLinFactNeighborX="-830" custLinFactNeighborY="1038"/>
      <dgm:spPr/>
    </dgm:pt>
    <dgm:pt modelId="{62AE72AE-738A-48B3-9EB1-AF1D7ED1FA94}" type="pres">
      <dgm:prSet presAssocID="{10B6F014-95D4-449C-9F72-85124EE8C9E0}" presName="arrowWedge2" presStyleLbl="fgSibTrans2D1" presStyleIdx="1" presStyleCnt="3"/>
      <dgm:spPr/>
    </dgm:pt>
    <dgm:pt modelId="{CBBE58E9-B2E7-41AD-B889-20BA09AADE50}" type="pres">
      <dgm:prSet presAssocID="{058F415A-B9EF-446F-93DD-599CCA8B1C0E}" presName="arrowWedge3" presStyleLbl="fgSibTrans2D1" presStyleIdx="2" presStyleCnt="3"/>
      <dgm:spPr/>
    </dgm:pt>
  </dgm:ptLst>
  <dgm:cxnLst>
    <dgm:cxn modelId="{C3B8BF10-FCC7-4D8C-929B-2058C4292A26}" type="presOf" srcId="{3F514DA8-2FF8-4C66-B04F-69FBFFB35D7C}" destId="{ED437C82-3A44-4D4B-B3BF-43F2C23CC3B9}" srcOrd="1" destOrd="0" presId="urn:microsoft.com/office/officeart/2005/8/layout/cycle8"/>
    <dgm:cxn modelId="{D9CA7D38-18C2-4294-B47A-F6B3BAF87AF1}" type="presOf" srcId="{7EA5F6C4-CB27-4DFE-B166-5069B6312926}" destId="{9C503E68-3473-4F34-81FC-8E138A1E9324}" srcOrd="0" destOrd="0" presId="urn:microsoft.com/office/officeart/2005/8/layout/cycle8"/>
    <dgm:cxn modelId="{122CF864-5E32-4C29-860E-69E5A216D457}" type="presOf" srcId="{7EA5F6C4-CB27-4DFE-B166-5069B6312926}" destId="{FB9C1181-A03F-4C2A-B977-1077042D6D7D}" srcOrd="1" destOrd="0" presId="urn:microsoft.com/office/officeart/2005/8/layout/cycle8"/>
    <dgm:cxn modelId="{8CADD54F-7F5F-4037-AA92-9FCBBFFA91D5}" type="presOf" srcId="{D9D8268C-1F71-4CEE-9BE2-69F746F5D983}" destId="{57280756-DDCF-4F15-AC38-89C41E7A46CB}" srcOrd="0" destOrd="0" presId="urn:microsoft.com/office/officeart/2005/8/layout/cycle8"/>
    <dgm:cxn modelId="{8AFDFC89-609C-42D1-9105-2443CB208708}" srcId="{28B264E0-715F-4F0C-8C92-553AA0AB6124}" destId="{7EA5F6C4-CB27-4DFE-B166-5069B6312926}" srcOrd="0" destOrd="0" parTransId="{EA26D9B4-4D8C-43AB-912B-CFD24BB4696B}" sibTransId="{9B9BBEFF-7F92-4688-807F-0EA9017F22EE}"/>
    <dgm:cxn modelId="{5BD4D08F-2B48-43F3-AEDE-944A58A23BDA}" type="presOf" srcId="{D9D8268C-1F71-4CEE-9BE2-69F746F5D983}" destId="{8A27A0CE-32A6-45F7-A583-59A1DE2E582F}" srcOrd="1" destOrd="0" presId="urn:microsoft.com/office/officeart/2005/8/layout/cycle8"/>
    <dgm:cxn modelId="{E2929FA2-AD2A-4C30-88F0-1123163896DC}" srcId="{28B264E0-715F-4F0C-8C92-553AA0AB6124}" destId="{D9D8268C-1F71-4CEE-9BE2-69F746F5D983}" srcOrd="1" destOrd="0" parTransId="{D1EE3CC2-AF18-479E-8C3F-BAD2BC5C7D53}" sibTransId="{10B6F014-95D4-449C-9F72-85124EE8C9E0}"/>
    <dgm:cxn modelId="{7B7FB1BB-5DF7-406D-B0D8-4EF0C400FCDF}" type="presOf" srcId="{3F514DA8-2FF8-4C66-B04F-69FBFFB35D7C}" destId="{F695BE0A-D454-4A4C-B56C-2EF349DD4AAA}" srcOrd="0" destOrd="0" presId="urn:microsoft.com/office/officeart/2005/8/layout/cycle8"/>
    <dgm:cxn modelId="{327BA5D6-CEAC-4C5B-B468-1B6857BAC36C}" type="presOf" srcId="{28B264E0-715F-4F0C-8C92-553AA0AB6124}" destId="{FCA729D2-EFAA-4E1C-AFB4-324C48941784}" srcOrd="0" destOrd="0" presId="urn:microsoft.com/office/officeart/2005/8/layout/cycle8"/>
    <dgm:cxn modelId="{BCB60AF1-6655-4113-830C-71E77B067401}" srcId="{28B264E0-715F-4F0C-8C92-553AA0AB6124}" destId="{3F514DA8-2FF8-4C66-B04F-69FBFFB35D7C}" srcOrd="2" destOrd="0" parTransId="{066FF5A1-DCE8-4FFC-94E2-60EF26533F2F}" sibTransId="{058F415A-B9EF-446F-93DD-599CCA8B1C0E}"/>
    <dgm:cxn modelId="{1617F468-94AD-4EFF-9538-B608835EBEFD}" type="presParOf" srcId="{FCA729D2-EFAA-4E1C-AFB4-324C48941784}" destId="{9C503E68-3473-4F34-81FC-8E138A1E9324}" srcOrd="0" destOrd="0" presId="urn:microsoft.com/office/officeart/2005/8/layout/cycle8"/>
    <dgm:cxn modelId="{CB4815DB-EE5D-4115-81B9-6EA01B2B2532}" type="presParOf" srcId="{FCA729D2-EFAA-4E1C-AFB4-324C48941784}" destId="{C9FFCD07-E137-40AD-94C9-F2B3AAECD8FF}" srcOrd="1" destOrd="0" presId="urn:microsoft.com/office/officeart/2005/8/layout/cycle8"/>
    <dgm:cxn modelId="{B4C09B86-E099-4A13-998A-C49BEF19BEC3}" type="presParOf" srcId="{FCA729D2-EFAA-4E1C-AFB4-324C48941784}" destId="{FCD9960E-812B-48B1-B128-8AC227BED6B5}" srcOrd="2" destOrd="0" presId="urn:microsoft.com/office/officeart/2005/8/layout/cycle8"/>
    <dgm:cxn modelId="{8E05FC6B-08A4-42A3-ACD6-CEB62B042722}" type="presParOf" srcId="{FCA729D2-EFAA-4E1C-AFB4-324C48941784}" destId="{FB9C1181-A03F-4C2A-B977-1077042D6D7D}" srcOrd="3" destOrd="0" presId="urn:microsoft.com/office/officeart/2005/8/layout/cycle8"/>
    <dgm:cxn modelId="{E8AD93EF-D4DC-44B2-BFE0-96068C2BFD48}" type="presParOf" srcId="{FCA729D2-EFAA-4E1C-AFB4-324C48941784}" destId="{57280756-DDCF-4F15-AC38-89C41E7A46CB}" srcOrd="4" destOrd="0" presId="urn:microsoft.com/office/officeart/2005/8/layout/cycle8"/>
    <dgm:cxn modelId="{BA7C2597-B202-45A9-B2AC-95D539FDEE29}" type="presParOf" srcId="{FCA729D2-EFAA-4E1C-AFB4-324C48941784}" destId="{26B8A1CF-550F-428B-9D3D-0207F9914D9B}" srcOrd="5" destOrd="0" presId="urn:microsoft.com/office/officeart/2005/8/layout/cycle8"/>
    <dgm:cxn modelId="{DA50E42C-2E35-484F-A8AA-39CB55267634}" type="presParOf" srcId="{FCA729D2-EFAA-4E1C-AFB4-324C48941784}" destId="{AD58F3ED-5DB4-4DCC-A3E9-E15F7A8F12C2}" srcOrd="6" destOrd="0" presId="urn:microsoft.com/office/officeart/2005/8/layout/cycle8"/>
    <dgm:cxn modelId="{B85E9C1F-6209-442A-8687-4334A0E47DCB}" type="presParOf" srcId="{FCA729D2-EFAA-4E1C-AFB4-324C48941784}" destId="{8A27A0CE-32A6-45F7-A583-59A1DE2E582F}" srcOrd="7" destOrd="0" presId="urn:microsoft.com/office/officeart/2005/8/layout/cycle8"/>
    <dgm:cxn modelId="{F80A72DD-8485-4737-A1F9-2E89C64022A1}" type="presParOf" srcId="{FCA729D2-EFAA-4E1C-AFB4-324C48941784}" destId="{F695BE0A-D454-4A4C-B56C-2EF349DD4AAA}" srcOrd="8" destOrd="0" presId="urn:microsoft.com/office/officeart/2005/8/layout/cycle8"/>
    <dgm:cxn modelId="{26E50A9A-1DA4-49AA-8C35-3DD12DBD3D36}" type="presParOf" srcId="{FCA729D2-EFAA-4E1C-AFB4-324C48941784}" destId="{D2980CA1-8CAC-47FF-8550-A81B5147E405}" srcOrd="9" destOrd="0" presId="urn:microsoft.com/office/officeart/2005/8/layout/cycle8"/>
    <dgm:cxn modelId="{2EA46210-3FB1-42FC-9015-7685191F6300}" type="presParOf" srcId="{FCA729D2-EFAA-4E1C-AFB4-324C48941784}" destId="{455EA8DF-F290-41B0-AF89-AFB4E27A5037}" srcOrd="10" destOrd="0" presId="urn:microsoft.com/office/officeart/2005/8/layout/cycle8"/>
    <dgm:cxn modelId="{2E8E91C7-6A91-4489-821B-1D1F3D04338D}" type="presParOf" srcId="{FCA729D2-EFAA-4E1C-AFB4-324C48941784}" destId="{ED437C82-3A44-4D4B-B3BF-43F2C23CC3B9}" srcOrd="11" destOrd="0" presId="urn:microsoft.com/office/officeart/2005/8/layout/cycle8"/>
    <dgm:cxn modelId="{65E80F78-6030-4B2B-A552-3BF4778D550B}" type="presParOf" srcId="{FCA729D2-EFAA-4E1C-AFB4-324C48941784}" destId="{6FCC1205-977F-47B8-A0DC-B576D699A6ED}" srcOrd="12" destOrd="0" presId="urn:microsoft.com/office/officeart/2005/8/layout/cycle8"/>
    <dgm:cxn modelId="{715ACD9A-45A4-4BE2-BE94-7DCA7A938B6F}" type="presParOf" srcId="{FCA729D2-EFAA-4E1C-AFB4-324C48941784}" destId="{62AE72AE-738A-48B3-9EB1-AF1D7ED1FA94}" srcOrd="13" destOrd="0" presId="urn:microsoft.com/office/officeart/2005/8/layout/cycle8"/>
    <dgm:cxn modelId="{87907D84-AFB9-422F-A17E-CE2FE0F412C9}" type="presParOf" srcId="{FCA729D2-EFAA-4E1C-AFB4-324C48941784}" destId="{CBBE58E9-B2E7-41AD-B889-20BA09AADE5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0F0E65-640E-45F7-B84A-D3A212701DF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B72C548-E463-45B2-B19F-8A7CCC2A975E}">
      <dgm:prSet phldrT="[Texte]"/>
      <dgm:spPr>
        <a:solidFill>
          <a:schemeClr val="accent2"/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 </a:t>
          </a:r>
          <a:r>
            <a: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Académie Pilote</a:t>
          </a:r>
        </a:p>
      </dgm:t>
    </dgm:pt>
    <dgm:pt modelId="{6870D319-9AD6-45C4-AE78-19298E54B530}" type="parTrans" cxnId="{E8A52C6F-1AB6-49C9-A23F-2B05AC8CD9A1}">
      <dgm:prSet/>
      <dgm:spPr/>
      <dgm:t>
        <a:bodyPr/>
        <a:lstStyle/>
        <a:p>
          <a:endParaRPr lang="fr-FR"/>
        </a:p>
      </dgm:t>
    </dgm:pt>
    <dgm:pt modelId="{0FAF8F09-B4B3-4DA1-A46A-7D7DB8D4D59B}" type="sibTrans" cxnId="{E8A52C6F-1AB6-49C9-A23F-2B05AC8CD9A1}">
      <dgm:prSet/>
      <dgm:spPr/>
      <dgm:t>
        <a:bodyPr/>
        <a:lstStyle/>
        <a:p>
          <a:endParaRPr lang="fr-FR"/>
        </a:p>
      </dgm:t>
    </dgm:pt>
    <dgm:pt modelId="{8CC6C3E3-9AA1-4EF8-82B5-2F49796129DD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Académies</a:t>
          </a:r>
        </a:p>
      </dgm:t>
    </dgm:pt>
    <dgm:pt modelId="{6562339F-33EF-4FC8-AEB8-8796E8D4978E}" type="parTrans" cxnId="{DBA64A02-F42F-4E3A-A892-BAA206A2FBCE}">
      <dgm:prSet/>
      <dgm:spPr/>
      <dgm:t>
        <a:bodyPr/>
        <a:lstStyle/>
        <a:p>
          <a:endParaRPr lang="fr-FR"/>
        </a:p>
      </dgm:t>
    </dgm:pt>
    <dgm:pt modelId="{807867A1-0C80-4D67-9714-858DBAE5A615}" type="sibTrans" cxnId="{DBA64A02-F42F-4E3A-A892-BAA206A2FBCE}">
      <dgm:prSet/>
      <dgm:spPr/>
      <dgm:t>
        <a:bodyPr/>
        <a:lstStyle/>
        <a:p>
          <a:endParaRPr lang="fr-FR"/>
        </a:p>
      </dgm:t>
    </dgm:pt>
    <dgm:pt modelId="{E3056317-CABB-45EF-AA16-B96E8F212099}">
      <dgm:prSet phldrT="[Texte]" custT="1"/>
      <dgm:spPr/>
      <dgm:t>
        <a:bodyPr/>
        <a:lstStyle/>
        <a:p>
          <a:pPr>
            <a:spcAft>
              <a:spcPct val="35000"/>
            </a:spcAft>
          </a:pPr>
          <a:r>
            <a:rPr lang="fr-FR" sz="1600" dirty="0">
              <a:solidFill>
                <a:srgbClr val="002060"/>
              </a:solidFill>
            </a:rPr>
            <a:t>Diffusion dans les centres d’examen :</a:t>
          </a:r>
        </a:p>
        <a:p>
          <a:pPr>
            <a:spcAft>
              <a:spcPct val="35000"/>
            </a:spcAft>
          </a:pPr>
          <a:r>
            <a:rPr lang="fr-FR" sz="1600" dirty="0">
              <a:solidFill>
                <a:srgbClr val="002060"/>
              </a:solidFill>
            </a:rPr>
            <a:t>- des contextes digitaux</a:t>
          </a:r>
        </a:p>
        <a:p>
          <a:pPr>
            <a:spcAft>
              <a:spcPct val="35000"/>
            </a:spcAft>
          </a:pPr>
          <a:r>
            <a:rPr lang="fr-FR" sz="1600" dirty="0">
              <a:solidFill>
                <a:srgbClr val="002060"/>
              </a:solidFill>
            </a:rPr>
            <a:t>- des sujets candidats </a:t>
          </a:r>
        </a:p>
        <a:p>
          <a:pPr>
            <a:spcAft>
              <a:spcPct val="35000"/>
            </a:spcAft>
          </a:pPr>
          <a:r>
            <a:rPr lang="fr-FR" sz="1600" dirty="0"/>
            <a:t> </a:t>
          </a:r>
        </a:p>
        <a:p>
          <a:pPr>
            <a:spcAft>
              <a:spcPts val="0"/>
            </a:spcAft>
          </a:pPr>
          <a:r>
            <a:rPr lang="fr-FR" sz="2000" dirty="0"/>
            <a:t> </a:t>
          </a:r>
        </a:p>
      </dgm:t>
    </dgm:pt>
    <dgm:pt modelId="{847459F6-E29A-4DC3-A27D-F13265A40B5A}" type="parTrans" cxnId="{0D97A6A5-9653-4211-A0CB-87CEC4F9C211}">
      <dgm:prSet/>
      <dgm:spPr/>
      <dgm:t>
        <a:bodyPr/>
        <a:lstStyle/>
        <a:p>
          <a:endParaRPr lang="fr-FR"/>
        </a:p>
      </dgm:t>
    </dgm:pt>
    <dgm:pt modelId="{1CDCA74F-E334-4B4F-A932-4872C3BF163C}" type="sibTrans" cxnId="{0D97A6A5-9653-4211-A0CB-87CEC4F9C211}">
      <dgm:prSet/>
      <dgm:spPr/>
      <dgm:t>
        <a:bodyPr/>
        <a:lstStyle/>
        <a:p>
          <a:endParaRPr lang="fr-FR"/>
        </a:p>
      </dgm:t>
    </dgm:pt>
    <dgm:pt modelId="{E0E0A6ED-CD8E-4388-8191-B07700BAC354}">
      <dgm:prSet phldrT="[Texte]"/>
      <dgm:spPr>
        <a:solidFill>
          <a:schemeClr val="accent5"/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Centres d’examen</a:t>
          </a:r>
        </a:p>
      </dgm:t>
    </dgm:pt>
    <dgm:pt modelId="{28F76296-AE89-4A44-84D6-EA69537B8088}" type="parTrans" cxnId="{D68E45A9-2FFB-4E73-B7E1-20030F4AA3F8}">
      <dgm:prSet/>
      <dgm:spPr/>
      <dgm:t>
        <a:bodyPr/>
        <a:lstStyle/>
        <a:p>
          <a:endParaRPr lang="fr-FR"/>
        </a:p>
      </dgm:t>
    </dgm:pt>
    <dgm:pt modelId="{81B9A755-9EA6-4E40-94D4-D57034C26E4C}" type="sibTrans" cxnId="{D68E45A9-2FFB-4E73-B7E1-20030F4AA3F8}">
      <dgm:prSet/>
      <dgm:spPr/>
      <dgm:t>
        <a:bodyPr/>
        <a:lstStyle/>
        <a:p>
          <a:endParaRPr lang="fr-FR"/>
        </a:p>
      </dgm:t>
    </dgm:pt>
    <dgm:pt modelId="{76FD3B1F-48AA-4453-BB59-072E0083D7B9}">
      <dgm:prSet phldrT="[Texte]" custT="1"/>
      <dgm:spPr/>
      <dgm:t>
        <a:bodyPr/>
        <a:lstStyle/>
        <a:p>
          <a:r>
            <a:rPr lang="fr-FR" sz="1600" dirty="0">
              <a:solidFill>
                <a:srgbClr val="002060"/>
              </a:solidFill>
            </a:rPr>
            <a:t>Duplication et installation dans les environnements numériques des contextes digitaux</a:t>
          </a:r>
          <a:endParaRPr lang="fr-FR" sz="2300" dirty="0">
            <a:solidFill>
              <a:srgbClr val="002060"/>
            </a:solidFill>
          </a:endParaRPr>
        </a:p>
      </dgm:t>
    </dgm:pt>
    <dgm:pt modelId="{8AEFFC07-6A2F-4EBC-A89E-6F49FFBA5ABB}" type="parTrans" cxnId="{F65220E4-BC23-4D46-8FE7-03F57FF37C67}">
      <dgm:prSet/>
      <dgm:spPr/>
      <dgm:t>
        <a:bodyPr/>
        <a:lstStyle/>
        <a:p>
          <a:endParaRPr lang="fr-FR"/>
        </a:p>
      </dgm:t>
    </dgm:pt>
    <dgm:pt modelId="{122D4AFB-60D1-40B2-AE15-32E425E561C0}" type="sibTrans" cxnId="{F65220E4-BC23-4D46-8FE7-03F57FF37C67}">
      <dgm:prSet/>
      <dgm:spPr/>
      <dgm:t>
        <a:bodyPr/>
        <a:lstStyle/>
        <a:p>
          <a:endParaRPr lang="fr-FR"/>
        </a:p>
      </dgm:t>
    </dgm:pt>
    <dgm:pt modelId="{B088929F-AF1E-4695-A2A0-C4BEE86C1504}">
      <dgm:prSet phldrT="[Texte]" custT="1"/>
      <dgm:spPr/>
      <dgm:t>
        <a:bodyPr/>
        <a:lstStyle/>
        <a:p>
          <a:pPr algn="l"/>
          <a:r>
            <a:rPr lang="fr-FR" sz="1500" dirty="0">
              <a:solidFill>
                <a:srgbClr val="002060"/>
              </a:solidFill>
            </a:rPr>
            <a:t>Conception, par session, de deux contextes digitaux de référence</a:t>
          </a:r>
          <a:endParaRPr lang="fr-FR" sz="1500" u="none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l"/>
          <a:r>
            <a:rPr lang="fr-FR" sz="105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Pour la session 2020</a:t>
          </a:r>
        </a:p>
        <a:p>
          <a:pPr algn="l"/>
          <a:r>
            <a:rPr lang="fr-FR" sz="1500" dirty="0"/>
            <a:t>Création d’une banque de sujets avec fiche d’observation/appréciation : </a:t>
          </a:r>
        </a:p>
        <a:p>
          <a:pPr algn="just"/>
          <a:r>
            <a:rPr lang="fr-FR" sz="1050" i="1" dirty="0"/>
            <a:t>ajout de questions à traiter, de situations à maîtriser, de problèmes à résoudre, d’opérations à effectuer, de productions digitales à réaliser</a:t>
          </a:r>
        </a:p>
        <a:p>
          <a:pPr algn="just"/>
          <a:endParaRPr lang="fr-FR" sz="500" i="1" dirty="0"/>
        </a:p>
        <a:p>
          <a:pPr algn="l"/>
          <a:r>
            <a:rPr lang="fr-FR" sz="1500" dirty="0">
              <a:solidFill>
                <a:srgbClr val="002060"/>
              </a:solidFill>
            </a:rPr>
            <a:t>Diffusion à l’ensemble des académies des contextes digitaux et de la banque de sujets </a:t>
          </a:r>
          <a:endParaRPr lang="fr-FR" sz="1500" i="1" dirty="0">
            <a:solidFill>
              <a:srgbClr val="002060"/>
            </a:solidFill>
          </a:endParaRPr>
        </a:p>
        <a:p>
          <a:pPr algn="l"/>
          <a:endParaRPr lang="fr-FR" sz="1000" i="1" dirty="0"/>
        </a:p>
        <a:p>
          <a:pPr algn="l"/>
          <a:endParaRPr lang="fr-FR" sz="1000" dirty="0"/>
        </a:p>
        <a:p>
          <a:pPr algn="l"/>
          <a:endParaRPr lang="fr-FR" sz="1000" dirty="0"/>
        </a:p>
      </dgm:t>
    </dgm:pt>
    <dgm:pt modelId="{1E794B79-C133-4CFA-A8B2-1FB3E842CFC0}" type="sibTrans" cxnId="{D031B9DF-BE83-414C-84DD-0672D67A5515}">
      <dgm:prSet/>
      <dgm:spPr/>
      <dgm:t>
        <a:bodyPr/>
        <a:lstStyle/>
        <a:p>
          <a:endParaRPr lang="fr-FR"/>
        </a:p>
      </dgm:t>
    </dgm:pt>
    <dgm:pt modelId="{C033C00B-4BF0-46E0-814D-DA3ACB1014A2}" type="parTrans" cxnId="{D031B9DF-BE83-414C-84DD-0672D67A5515}">
      <dgm:prSet/>
      <dgm:spPr/>
      <dgm:t>
        <a:bodyPr/>
        <a:lstStyle/>
        <a:p>
          <a:endParaRPr lang="fr-FR"/>
        </a:p>
      </dgm:t>
    </dgm:pt>
    <dgm:pt modelId="{255DA41A-0913-47F4-840A-8BB680858B49}" type="pres">
      <dgm:prSet presAssocID="{030F0E65-640E-45F7-B84A-D3A212701DF3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E907B9CA-9CE3-457E-BCCB-9FA63E11A369}" type="pres">
      <dgm:prSet presAssocID="{EB72C548-E463-45B2-B19F-8A7CCC2A975E}" presName="parentText1" presStyleLbl="node1" presStyleIdx="0" presStyleCnt="3" custScaleX="35639" custScaleY="81601" custLinFactNeighborX="-37834" custLinFactNeighborY="4329">
        <dgm:presLayoutVars>
          <dgm:chMax/>
          <dgm:chPref val="3"/>
          <dgm:bulletEnabled val="1"/>
        </dgm:presLayoutVars>
      </dgm:prSet>
      <dgm:spPr/>
    </dgm:pt>
    <dgm:pt modelId="{D4151353-2FB3-4EE3-90D5-7C5D94BA051F}" type="pres">
      <dgm:prSet presAssocID="{EB72C548-E463-45B2-B19F-8A7CCC2A975E}" presName="childText1" presStyleLbl="solidAlignAcc1" presStyleIdx="0" presStyleCnt="3" custScaleX="93747" custScaleY="125895" custLinFactNeighborX="-6283" custLinFactNeighborY="8703">
        <dgm:presLayoutVars>
          <dgm:chMax val="0"/>
          <dgm:chPref val="0"/>
          <dgm:bulletEnabled val="1"/>
        </dgm:presLayoutVars>
      </dgm:prSet>
      <dgm:spPr/>
    </dgm:pt>
    <dgm:pt modelId="{A58DCC1B-5769-43D9-B6C8-41C955314782}" type="pres">
      <dgm:prSet presAssocID="{8CC6C3E3-9AA1-4EF8-82B5-2F49796129DD}" presName="parentText2" presStyleLbl="node1" presStyleIdx="1" presStyleCnt="3" custScaleX="47057" custLinFactNeighborX="-21499" custLinFactNeighborY="-11877">
        <dgm:presLayoutVars>
          <dgm:chMax/>
          <dgm:chPref val="3"/>
          <dgm:bulletEnabled val="1"/>
        </dgm:presLayoutVars>
      </dgm:prSet>
      <dgm:spPr/>
    </dgm:pt>
    <dgm:pt modelId="{807F32C0-99EC-457A-86DC-F4A018B09E44}" type="pres">
      <dgm:prSet presAssocID="{8CC6C3E3-9AA1-4EF8-82B5-2F49796129DD}" presName="childText2" presStyleLbl="solidAlignAcc1" presStyleIdx="1" presStyleCnt="3" custScaleX="75789" custScaleY="71416" custLinFactNeighborX="-343" custLinFactNeighborY="-22426">
        <dgm:presLayoutVars>
          <dgm:chMax val="0"/>
          <dgm:chPref val="0"/>
          <dgm:bulletEnabled val="1"/>
        </dgm:presLayoutVars>
      </dgm:prSet>
      <dgm:spPr/>
    </dgm:pt>
    <dgm:pt modelId="{F0A0D57E-6C75-41EA-AA56-B4B7F6FD920E}" type="pres">
      <dgm:prSet presAssocID="{E0E0A6ED-CD8E-4388-8191-B07700BAC354}" presName="parentText3" presStyleLbl="node1" presStyleIdx="2" presStyleCnt="3" custScaleX="83881" custLinFactNeighborX="5085" custLinFactNeighborY="-40884">
        <dgm:presLayoutVars>
          <dgm:chMax/>
          <dgm:chPref val="3"/>
          <dgm:bulletEnabled val="1"/>
        </dgm:presLayoutVars>
      </dgm:prSet>
      <dgm:spPr/>
    </dgm:pt>
    <dgm:pt modelId="{802B4EC1-46C3-4EAC-8852-F26BA5999802}" type="pres">
      <dgm:prSet presAssocID="{E0E0A6ED-CD8E-4388-8191-B07700BAC354}" presName="childText3" presStyleLbl="solidAlignAcc1" presStyleIdx="2" presStyleCnt="3" custScaleX="73838" custScaleY="54625" custLinFactNeighborX="4480" custLinFactNeighborY="-45727">
        <dgm:presLayoutVars>
          <dgm:chMax val="0"/>
          <dgm:chPref val="0"/>
          <dgm:bulletEnabled val="1"/>
        </dgm:presLayoutVars>
      </dgm:prSet>
      <dgm:spPr/>
    </dgm:pt>
  </dgm:ptLst>
  <dgm:cxnLst>
    <dgm:cxn modelId="{DBA64A02-F42F-4E3A-A892-BAA206A2FBCE}" srcId="{030F0E65-640E-45F7-B84A-D3A212701DF3}" destId="{8CC6C3E3-9AA1-4EF8-82B5-2F49796129DD}" srcOrd="1" destOrd="0" parTransId="{6562339F-33EF-4FC8-AEB8-8796E8D4978E}" sibTransId="{807867A1-0C80-4D67-9714-858DBAE5A615}"/>
    <dgm:cxn modelId="{2C6E3E33-69DE-421B-B311-4ADD407FF945}" type="presOf" srcId="{EB72C548-E463-45B2-B19F-8A7CCC2A975E}" destId="{E907B9CA-9CE3-457E-BCCB-9FA63E11A369}" srcOrd="0" destOrd="0" presId="urn:microsoft.com/office/officeart/2009/3/layout/IncreasingArrowsProcess"/>
    <dgm:cxn modelId="{33CA2534-A7E7-4E31-AADD-01B339888BD0}" type="presOf" srcId="{E0E0A6ED-CD8E-4388-8191-B07700BAC354}" destId="{F0A0D57E-6C75-41EA-AA56-B4B7F6FD920E}" srcOrd="0" destOrd="0" presId="urn:microsoft.com/office/officeart/2009/3/layout/IncreasingArrowsProcess"/>
    <dgm:cxn modelId="{E8A52C6F-1AB6-49C9-A23F-2B05AC8CD9A1}" srcId="{030F0E65-640E-45F7-B84A-D3A212701DF3}" destId="{EB72C548-E463-45B2-B19F-8A7CCC2A975E}" srcOrd="0" destOrd="0" parTransId="{6870D319-9AD6-45C4-AE78-19298E54B530}" sibTransId="{0FAF8F09-B4B3-4DA1-A46A-7D7DB8D4D59B}"/>
    <dgm:cxn modelId="{CA9A7D58-D38F-406D-B2B8-32C3B5848319}" type="presOf" srcId="{76FD3B1F-48AA-4453-BB59-072E0083D7B9}" destId="{802B4EC1-46C3-4EAC-8852-F26BA5999802}" srcOrd="0" destOrd="0" presId="urn:microsoft.com/office/officeart/2009/3/layout/IncreasingArrowsProcess"/>
    <dgm:cxn modelId="{2DA1F559-B3F5-43D8-9E0A-B6500BA94BCE}" type="presOf" srcId="{E3056317-CABB-45EF-AA16-B96E8F212099}" destId="{807F32C0-99EC-457A-86DC-F4A018B09E44}" srcOrd="0" destOrd="0" presId="urn:microsoft.com/office/officeart/2009/3/layout/IncreasingArrowsProcess"/>
    <dgm:cxn modelId="{E7F66A83-16B5-48BD-B691-2748A891DDFE}" type="presOf" srcId="{030F0E65-640E-45F7-B84A-D3A212701DF3}" destId="{255DA41A-0913-47F4-840A-8BB680858B49}" srcOrd="0" destOrd="0" presId="urn:microsoft.com/office/officeart/2009/3/layout/IncreasingArrowsProcess"/>
    <dgm:cxn modelId="{5D94EA9E-62CB-4937-90CB-688FD6562AC6}" type="presOf" srcId="{8CC6C3E3-9AA1-4EF8-82B5-2F49796129DD}" destId="{A58DCC1B-5769-43D9-B6C8-41C955314782}" srcOrd="0" destOrd="0" presId="urn:microsoft.com/office/officeart/2009/3/layout/IncreasingArrowsProcess"/>
    <dgm:cxn modelId="{0D97A6A5-9653-4211-A0CB-87CEC4F9C211}" srcId="{8CC6C3E3-9AA1-4EF8-82B5-2F49796129DD}" destId="{E3056317-CABB-45EF-AA16-B96E8F212099}" srcOrd="0" destOrd="0" parTransId="{847459F6-E29A-4DC3-A27D-F13265A40B5A}" sibTransId="{1CDCA74F-E334-4B4F-A932-4872C3BF163C}"/>
    <dgm:cxn modelId="{D68E45A9-2FFB-4E73-B7E1-20030F4AA3F8}" srcId="{030F0E65-640E-45F7-B84A-D3A212701DF3}" destId="{E0E0A6ED-CD8E-4388-8191-B07700BAC354}" srcOrd="2" destOrd="0" parTransId="{28F76296-AE89-4A44-84D6-EA69537B8088}" sibTransId="{81B9A755-9EA6-4E40-94D4-D57034C26E4C}"/>
    <dgm:cxn modelId="{8BF10DB5-E3D0-4076-8488-8675DE53B7BB}" type="presOf" srcId="{B088929F-AF1E-4695-A2A0-C4BEE86C1504}" destId="{D4151353-2FB3-4EE3-90D5-7C5D94BA051F}" srcOrd="0" destOrd="0" presId="urn:microsoft.com/office/officeart/2009/3/layout/IncreasingArrowsProcess"/>
    <dgm:cxn modelId="{D031B9DF-BE83-414C-84DD-0672D67A5515}" srcId="{EB72C548-E463-45B2-B19F-8A7CCC2A975E}" destId="{B088929F-AF1E-4695-A2A0-C4BEE86C1504}" srcOrd="0" destOrd="0" parTransId="{C033C00B-4BF0-46E0-814D-DA3ACB1014A2}" sibTransId="{1E794B79-C133-4CFA-A8B2-1FB3E842CFC0}"/>
    <dgm:cxn modelId="{F65220E4-BC23-4D46-8FE7-03F57FF37C67}" srcId="{E0E0A6ED-CD8E-4388-8191-B07700BAC354}" destId="{76FD3B1F-48AA-4453-BB59-072E0083D7B9}" srcOrd="0" destOrd="0" parTransId="{8AEFFC07-6A2F-4EBC-A89E-6F49FFBA5ABB}" sibTransId="{122D4AFB-60D1-40B2-AE15-32E425E561C0}"/>
    <dgm:cxn modelId="{C9655401-BBC7-4348-992A-91893CC48617}" type="presParOf" srcId="{255DA41A-0913-47F4-840A-8BB680858B49}" destId="{E907B9CA-9CE3-457E-BCCB-9FA63E11A369}" srcOrd="0" destOrd="0" presId="urn:microsoft.com/office/officeart/2009/3/layout/IncreasingArrowsProcess"/>
    <dgm:cxn modelId="{BFF78FC2-6CED-4DF8-B6DB-9BC856612B60}" type="presParOf" srcId="{255DA41A-0913-47F4-840A-8BB680858B49}" destId="{D4151353-2FB3-4EE3-90D5-7C5D94BA051F}" srcOrd="1" destOrd="0" presId="urn:microsoft.com/office/officeart/2009/3/layout/IncreasingArrowsProcess"/>
    <dgm:cxn modelId="{832AF248-C120-42D3-9094-2E648341C1F4}" type="presParOf" srcId="{255DA41A-0913-47F4-840A-8BB680858B49}" destId="{A58DCC1B-5769-43D9-B6C8-41C955314782}" srcOrd="2" destOrd="0" presId="urn:microsoft.com/office/officeart/2009/3/layout/IncreasingArrowsProcess"/>
    <dgm:cxn modelId="{B0EC1083-B131-485E-BA0F-191F74DB8001}" type="presParOf" srcId="{255DA41A-0913-47F4-840A-8BB680858B49}" destId="{807F32C0-99EC-457A-86DC-F4A018B09E44}" srcOrd="3" destOrd="0" presId="urn:microsoft.com/office/officeart/2009/3/layout/IncreasingArrowsProcess"/>
    <dgm:cxn modelId="{ECFC8CE4-62BB-43CD-8847-9268EF9E135B}" type="presParOf" srcId="{255DA41A-0913-47F4-840A-8BB680858B49}" destId="{F0A0D57E-6C75-41EA-AA56-B4B7F6FD920E}" srcOrd="4" destOrd="0" presId="urn:microsoft.com/office/officeart/2009/3/layout/IncreasingArrowsProcess"/>
    <dgm:cxn modelId="{B57FFA63-A2C0-487D-9ED4-0ADF9D568226}" type="presParOf" srcId="{255DA41A-0913-47F4-840A-8BB680858B49}" destId="{802B4EC1-46C3-4EAC-8852-F26BA5999802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29E7B2-718B-4AA5-AEF9-CC95134A56B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</dgm:pt>
    <dgm:pt modelId="{8510814F-9F2D-41AE-93B8-977F1B7FEBD3}">
      <dgm:prSet phldrT="[Texte]"/>
      <dgm:spPr>
        <a:solidFill>
          <a:schemeClr val="accent2"/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S2</a:t>
          </a:r>
        </a:p>
        <a:p>
          <a:r>
            <a:rPr lang="fr-FR" dirty="0">
              <a:solidFill>
                <a:schemeClr val="tx1"/>
              </a:solidFill>
            </a:rPr>
            <a:t>AS 2018-2019</a:t>
          </a:r>
        </a:p>
      </dgm:t>
    </dgm:pt>
    <dgm:pt modelId="{4FBF76B9-96F3-41E8-A668-717F57633146}" type="parTrans" cxnId="{B5FA0F4F-284C-41B5-8A06-4E2377F56D49}">
      <dgm:prSet/>
      <dgm:spPr/>
      <dgm:t>
        <a:bodyPr/>
        <a:lstStyle/>
        <a:p>
          <a:endParaRPr lang="fr-FR"/>
        </a:p>
      </dgm:t>
    </dgm:pt>
    <dgm:pt modelId="{3A9F48B4-8711-4E82-AC6B-6CA6F4D06613}" type="sibTrans" cxnId="{B5FA0F4F-284C-41B5-8A06-4E2377F56D49}">
      <dgm:prSet/>
      <dgm:spPr/>
      <dgm:t>
        <a:bodyPr/>
        <a:lstStyle/>
        <a:p>
          <a:endParaRPr lang="fr-FR"/>
        </a:p>
      </dgm:t>
    </dgm:pt>
    <dgm:pt modelId="{0F3FEF41-D602-4D4A-8807-C55EA35A9904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Nov. 2019</a:t>
          </a:r>
        </a:p>
      </dgm:t>
    </dgm:pt>
    <dgm:pt modelId="{42EAF54B-EB13-4FE5-B972-2F8DAC215BFD}" type="parTrans" cxnId="{9F34FEE7-67DF-4B17-B141-99C07B16B5E9}">
      <dgm:prSet/>
      <dgm:spPr/>
      <dgm:t>
        <a:bodyPr/>
        <a:lstStyle/>
        <a:p>
          <a:endParaRPr lang="fr-FR"/>
        </a:p>
      </dgm:t>
    </dgm:pt>
    <dgm:pt modelId="{921846AD-FCB4-4A72-BBE4-758931C12AE5}" type="sibTrans" cxnId="{9F34FEE7-67DF-4B17-B141-99C07B16B5E9}">
      <dgm:prSet/>
      <dgm:spPr/>
      <dgm:t>
        <a:bodyPr/>
        <a:lstStyle/>
        <a:p>
          <a:endParaRPr lang="fr-FR"/>
        </a:p>
      </dgm:t>
    </dgm:pt>
    <dgm:pt modelId="{7831142F-B0E1-4424-BCB5-86EA167B1A12}">
      <dgm:prSet phldrT="[Texte]"/>
      <dgm:spPr>
        <a:solidFill>
          <a:schemeClr val="accent5"/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Janv. 2020</a:t>
          </a:r>
        </a:p>
      </dgm:t>
    </dgm:pt>
    <dgm:pt modelId="{3E8A07BE-5D0C-4FB1-971E-EF4E0F995397}" type="parTrans" cxnId="{A47DA0D0-80B0-4A54-ACF5-DB962C2A852B}">
      <dgm:prSet/>
      <dgm:spPr/>
      <dgm:t>
        <a:bodyPr/>
        <a:lstStyle/>
        <a:p>
          <a:endParaRPr lang="fr-FR"/>
        </a:p>
      </dgm:t>
    </dgm:pt>
    <dgm:pt modelId="{C3340299-3F54-435F-920D-833FE28836A0}" type="sibTrans" cxnId="{A47DA0D0-80B0-4A54-ACF5-DB962C2A852B}">
      <dgm:prSet/>
      <dgm:spPr/>
      <dgm:t>
        <a:bodyPr/>
        <a:lstStyle/>
        <a:p>
          <a:endParaRPr lang="fr-FR"/>
        </a:p>
      </dgm:t>
    </dgm:pt>
    <dgm:pt modelId="{76D16D28-1A57-4BCC-9657-21A3D97A24F0}">
      <dgm:prSet custT="1"/>
      <dgm:spPr/>
      <dgm:t>
        <a:bodyPr/>
        <a:lstStyle/>
        <a:p>
          <a:pPr algn="just"/>
          <a:r>
            <a:rPr lang="fr-FR" sz="1800" dirty="0"/>
            <a:t>Appel à sujets auprès des référents digitaux académiques et des professeurs en charge du Bloc 2</a:t>
          </a:r>
        </a:p>
      </dgm:t>
    </dgm:pt>
    <dgm:pt modelId="{D1D67777-BF0C-416C-83E1-C643EBE0828F}" type="parTrans" cxnId="{D7C9AD1B-EFD8-4DD8-99FF-0ED94080B7C4}">
      <dgm:prSet/>
      <dgm:spPr/>
      <dgm:t>
        <a:bodyPr/>
        <a:lstStyle/>
        <a:p>
          <a:endParaRPr lang="fr-FR"/>
        </a:p>
      </dgm:t>
    </dgm:pt>
    <dgm:pt modelId="{9BD27180-B84B-4959-A357-461883A9E25B}" type="sibTrans" cxnId="{D7C9AD1B-EFD8-4DD8-99FF-0ED94080B7C4}">
      <dgm:prSet/>
      <dgm:spPr/>
      <dgm:t>
        <a:bodyPr/>
        <a:lstStyle/>
        <a:p>
          <a:endParaRPr lang="fr-FR"/>
        </a:p>
      </dgm:t>
    </dgm:pt>
    <dgm:pt modelId="{C6651958-644D-4179-A3FA-C0FD2668218A}">
      <dgm:prSet custT="1"/>
      <dgm:spPr/>
      <dgm:t>
        <a:bodyPr/>
        <a:lstStyle/>
        <a:p>
          <a:r>
            <a:rPr lang="fr-FR" sz="1800" dirty="0"/>
            <a:t>Création des contextes digitaux de référence</a:t>
          </a:r>
        </a:p>
      </dgm:t>
    </dgm:pt>
    <dgm:pt modelId="{86ED1574-4301-4F79-8940-AFD0F74E9DDD}" type="parTrans" cxnId="{5C1403EB-9F81-4D52-83AD-A227352CBAF3}">
      <dgm:prSet/>
      <dgm:spPr/>
      <dgm:t>
        <a:bodyPr/>
        <a:lstStyle/>
        <a:p>
          <a:endParaRPr lang="fr-FR"/>
        </a:p>
      </dgm:t>
    </dgm:pt>
    <dgm:pt modelId="{2E582709-CAC3-474E-AFD4-D74CC695C0A1}" type="sibTrans" cxnId="{5C1403EB-9F81-4D52-83AD-A227352CBAF3}">
      <dgm:prSet/>
      <dgm:spPr/>
      <dgm:t>
        <a:bodyPr/>
        <a:lstStyle/>
        <a:p>
          <a:endParaRPr lang="fr-FR"/>
        </a:p>
      </dgm:t>
    </dgm:pt>
    <dgm:pt modelId="{FF7D3A1A-97F6-45C6-92C9-F85C10F0C094}">
      <dgm:prSet custT="1"/>
      <dgm:spPr/>
      <dgm:t>
        <a:bodyPr/>
        <a:lstStyle/>
        <a:p>
          <a:pPr algn="just"/>
          <a:r>
            <a:rPr lang="fr-FR" sz="1800" kern="1200" dirty="0"/>
            <a:t>Mise au point des contextes et sujets par la commission nationale et des grilles observation/appréciation à l’attention des interrogateurs</a:t>
          </a:r>
        </a:p>
      </dgm:t>
    </dgm:pt>
    <dgm:pt modelId="{C4A4407A-0EDC-486E-A873-664190863451}" type="parTrans" cxnId="{2C08F371-FBC7-4A86-AA8F-880AA08F6641}">
      <dgm:prSet/>
      <dgm:spPr/>
      <dgm:t>
        <a:bodyPr/>
        <a:lstStyle/>
        <a:p>
          <a:endParaRPr lang="fr-FR"/>
        </a:p>
      </dgm:t>
    </dgm:pt>
    <dgm:pt modelId="{8B7C3E4D-5E37-4462-8C72-EF81E4CCC151}" type="sibTrans" cxnId="{2C08F371-FBC7-4A86-AA8F-880AA08F6641}">
      <dgm:prSet/>
      <dgm:spPr/>
      <dgm:t>
        <a:bodyPr/>
        <a:lstStyle/>
        <a:p>
          <a:endParaRPr lang="fr-FR"/>
        </a:p>
      </dgm:t>
    </dgm:pt>
    <dgm:pt modelId="{80927CA1-310B-4A52-B7A2-9F4E32908ED8}">
      <dgm:prSet custT="1"/>
      <dgm:spPr/>
      <dgm:t>
        <a:bodyPr/>
        <a:lstStyle/>
        <a:p>
          <a:r>
            <a:rPr lang="fr-FR" sz="1800" dirty="0"/>
            <a:t>Conception des sujets candidats</a:t>
          </a:r>
        </a:p>
      </dgm:t>
    </dgm:pt>
    <dgm:pt modelId="{E6E14C6E-184C-45C6-A3EC-BF0687FB53DE}" type="parTrans" cxnId="{CEAC7DF7-4491-4D3A-88D7-2FC88ADAD619}">
      <dgm:prSet/>
      <dgm:spPr/>
      <dgm:t>
        <a:bodyPr/>
        <a:lstStyle/>
        <a:p>
          <a:endParaRPr lang="fr-FR"/>
        </a:p>
      </dgm:t>
    </dgm:pt>
    <dgm:pt modelId="{D99D55A6-72B1-4BE0-84D9-513818ED5642}" type="sibTrans" cxnId="{CEAC7DF7-4491-4D3A-88D7-2FC88ADAD619}">
      <dgm:prSet/>
      <dgm:spPr/>
      <dgm:t>
        <a:bodyPr/>
        <a:lstStyle/>
        <a:p>
          <a:endParaRPr lang="fr-FR"/>
        </a:p>
      </dgm:t>
    </dgm:pt>
    <dgm:pt modelId="{CEA297B1-0762-4E83-9C2A-7FCEA8E6265E}">
      <dgm:prSet custT="1"/>
      <dgm:spPr/>
      <dgm:t>
        <a:bodyPr/>
        <a:lstStyle/>
        <a:p>
          <a:r>
            <a:rPr lang="fr-FR" sz="1800" dirty="0"/>
            <a:t>Commission nationale :</a:t>
          </a:r>
        </a:p>
      </dgm:t>
    </dgm:pt>
    <dgm:pt modelId="{300DAAD6-2EEE-4DF0-B5D1-30F25167166D}" type="parTrans" cxnId="{ED44FFC2-F853-4C98-A5B3-4F68C8D040A8}">
      <dgm:prSet/>
      <dgm:spPr/>
      <dgm:t>
        <a:bodyPr/>
        <a:lstStyle/>
        <a:p>
          <a:endParaRPr lang="fr-FR"/>
        </a:p>
      </dgm:t>
    </dgm:pt>
    <dgm:pt modelId="{AE2F6F24-3624-4FCE-B3F0-38AC2EB9A62F}" type="sibTrans" cxnId="{ED44FFC2-F853-4C98-A5B3-4F68C8D040A8}">
      <dgm:prSet/>
      <dgm:spPr/>
      <dgm:t>
        <a:bodyPr/>
        <a:lstStyle/>
        <a:p>
          <a:endParaRPr lang="fr-FR"/>
        </a:p>
      </dgm:t>
    </dgm:pt>
    <dgm:pt modelId="{BAAFEC4F-BEE6-44EA-8803-9C90DFF5426C}" type="pres">
      <dgm:prSet presAssocID="{9B29E7B2-718B-4AA5-AEF9-CC95134A56BB}" presName="linearFlow" presStyleCnt="0">
        <dgm:presLayoutVars>
          <dgm:dir/>
          <dgm:animLvl val="lvl"/>
          <dgm:resizeHandles val="exact"/>
        </dgm:presLayoutVars>
      </dgm:prSet>
      <dgm:spPr/>
    </dgm:pt>
    <dgm:pt modelId="{8DC72287-C10B-439D-86CC-F107531E76F6}" type="pres">
      <dgm:prSet presAssocID="{8510814F-9F2D-41AE-93B8-977F1B7FEBD3}" presName="composite" presStyleCnt="0"/>
      <dgm:spPr/>
    </dgm:pt>
    <dgm:pt modelId="{8D057405-4ADA-4D1B-A769-45E256B14BAC}" type="pres">
      <dgm:prSet presAssocID="{8510814F-9F2D-41AE-93B8-977F1B7FEBD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4EB5EC1-008B-4621-8213-1391733D25E0}" type="pres">
      <dgm:prSet presAssocID="{8510814F-9F2D-41AE-93B8-977F1B7FEBD3}" presName="descendantText" presStyleLbl="alignAcc1" presStyleIdx="0" presStyleCnt="3">
        <dgm:presLayoutVars>
          <dgm:bulletEnabled val="1"/>
        </dgm:presLayoutVars>
      </dgm:prSet>
      <dgm:spPr/>
    </dgm:pt>
    <dgm:pt modelId="{21509893-D350-4A38-A38A-AC418EA71971}" type="pres">
      <dgm:prSet presAssocID="{3A9F48B4-8711-4E82-AC6B-6CA6F4D06613}" presName="sp" presStyleCnt="0"/>
      <dgm:spPr/>
    </dgm:pt>
    <dgm:pt modelId="{34E002C1-EB06-4189-AE63-75B68C0848A9}" type="pres">
      <dgm:prSet presAssocID="{0F3FEF41-D602-4D4A-8807-C55EA35A9904}" presName="composite" presStyleCnt="0"/>
      <dgm:spPr/>
    </dgm:pt>
    <dgm:pt modelId="{38CB7927-BC66-4C02-ADD4-C4381BEBA2FE}" type="pres">
      <dgm:prSet presAssocID="{0F3FEF41-D602-4D4A-8807-C55EA35A990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A6982D2-F097-492C-9AA9-4B3F7ECA03DB}" type="pres">
      <dgm:prSet presAssocID="{0F3FEF41-D602-4D4A-8807-C55EA35A9904}" presName="descendantText" presStyleLbl="alignAcc1" presStyleIdx="1" presStyleCnt="3">
        <dgm:presLayoutVars>
          <dgm:bulletEnabled val="1"/>
        </dgm:presLayoutVars>
      </dgm:prSet>
      <dgm:spPr/>
    </dgm:pt>
    <dgm:pt modelId="{861A6CF9-BFD7-46E2-B70D-9A0E9EDFE258}" type="pres">
      <dgm:prSet presAssocID="{921846AD-FCB4-4A72-BBE4-758931C12AE5}" presName="sp" presStyleCnt="0"/>
      <dgm:spPr/>
    </dgm:pt>
    <dgm:pt modelId="{6DAC8EA6-472E-4870-8AC6-71271D4D0957}" type="pres">
      <dgm:prSet presAssocID="{7831142F-B0E1-4424-BCB5-86EA167B1A12}" presName="composite" presStyleCnt="0"/>
      <dgm:spPr/>
    </dgm:pt>
    <dgm:pt modelId="{FDF08F24-6BC2-43AC-991D-572F51CA22A7}" type="pres">
      <dgm:prSet presAssocID="{7831142F-B0E1-4424-BCB5-86EA167B1A1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40F32AC-5140-4786-A1F7-268A9A01D92A}" type="pres">
      <dgm:prSet presAssocID="{7831142F-B0E1-4424-BCB5-86EA167B1A12}" presName="descendantText" presStyleLbl="alignAcc1" presStyleIdx="2" presStyleCnt="3" custScaleY="139739">
        <dgm:presLayoutVars>
          <dgm:bulletEnabled val="1"/>
        </dgm:presLayoutVars>
      </dgm:prSet>
      <dgm:spPr/>
    </dgm:pt>
  </dgm:ptLst>
  <dgm:cxnLst>
    <dgm:cxn modelId="{661AA601-0288-4538-9831-E847998B8178}" type="presOf" srcId="{FF7D3A1A-97F6-45C6-92C9-F85C10F0C094}" destId="{040F32AC-5140-4786-A1F7-268A9A01D92A}" srcOrd="0" destOrd="0" presId="urn:microsoft.com/office/officeart/2005/8/layout/chevron2"/>
    <dgm:cxn modelId="{D7C9AD1B-EFD8-4DD8-99FF-0ED94080B7C4}" srcId="{8510814F-9F2D-41AE-93B8-977F1B7FEBD3}" destId="{76D16D28-1A57-4BCC-9657-21A3D97A24F0}" srcOrd="0" destOrd="0" parTransId="{D1D67777-BF0C-416C-83E1-C643EBE0828F}" sibTransId="{9BD27180-B84B-4959-A357-461883A9E25B}"/>
    <dgm:cxn modelId="{9A85C325-4969-4068-AACB-E14882B8671C}" type="presOf" srcId="{CEA297B1-0762-4E83-9C2A-7FCEA8E6265E}" destId="{8A6982D2-F097-492C-9AA9-4B3F7ECA03DB}" srcOrd="0" destOrd="0" presId="urn:microsoft.com/office/officeart/2005/8/layout/chevron2"/>
    <dgm:cxn modelId="{03B11231-9BEC-48F9-A974-048F69CBCBB3}" type="presOf" srcId="{80927CA1-310B-4A52-B7A2-9F4E32908ED8}" destId="{8A6982D2-F097-492C-9AA9-4B3F7ECA03DB}" srcOrd="0" destOrd="2" presId="urn:microsoft.com/office/officeart/2005/8/layout/chevron2"/>
    <dgm:cxn modelId="{ED9F173E-78B7-4F38-A806-490036B81B2B}" type="presOf" srcId="{C6651958-644D-4179-A3FA-C0FD2668218A}" destId="{8A6982D2-F097-492C-9AA9-4B3F7ECA03DB}" srcOrd="0" destOrd="1" presId="urn:microsoft.com/office/officeart/2005/8/layout/chevron2"/>
    <dgm:cxn modelId="{B5FA0F4F-284C-41B5-8A06-4E2377F56D49}" srcId="{9B29E7B2-718B-4AA5-AEF9-CC95134A56BB}" destId="{8510814F-9F2D-41AE-93B8-977F1B7FEBD3}" srcOrd="0" destOrd="0" parTransId="{4FBF76B9-96F3-41E8-A668-717F57633146}" sibTransId="{3A9F48B4-8711-4E82-AC6B-6CA6F4D06613}"/>
    <dgm:cxn modelId="{044A734F-B8A7-4B31-80AE-57F09E12256E}" type="presOf" srcId="{0F3FEF41-D602-4D4A-8807-C55EA35A9904}" destId="{38CB7927-BC66-4C02-ADD4-C4381BEBA2FE}" srcOrd="0" destOrd="0" presId="urn:microsoft.com/office/officeart/2005/8/layout/chevron2"/>
    <dgm:cxn modelId="{2C08F371-FBC7-4A86-AA8F-880AA08F6641}" srcId="{7831142F-B0E1-4424-BCB5-86EA167B1A12}" destId="{FF7D3A1A-97F6-45C6-92C9-F85C10F0C094}" srcOrd="0" destOrd="0" parTransId="{C4A4407A-0EDC-486E-A873-664190863451}" sibTransId="{8B7C3E4D-5E37-4462-8C72-EF81E4CCC151}"/>
    <dgm:cxn modelId="{DA6636B1-885C-490B-AF5F-C2A5FDB2D4CA}" type="presOf" srcId="{7831142F-B0E1-4424-BCB5-86EA167B1A12}" destId="{FDF08F24-6BC2-43AC-991D-572F51CA22A7}" srcOrd="0" destOrd="0" presId="urn:microsoft.com/office/officeart/2005/8/layout/chevron2"/>
    <dgm:cxn modelId="{ED44FFC2-F853-4C98-A5B3-4F68C8D040A8}" srcId="{0F3FEF41-D602-4D4A-8807-C55EA35A9904}" destId="{CEA297B1-0762-4E83-9C2A-7FCEA8E6265E}" srcOrd="0" destOrd="0" parTransId="{300DAAD6-2EEE-4DF0-B5D1-30F25167166D}" sibTransId="{AE2F6F24-3624-4FCE-B3F0-38AC2EB9A62F}"/>
    <dgm:cxn modelId="{A47DA0D0-80B0-4A54-ACF5-DB962C2A852B}" srcId="{9B29E7B2-718B-4AA5-AEF9-CC95134A56BB}" destId="{7831142F-B0E1-4424-BCB5-86EA167B1A12}" srcOrd="2" destOrd="0" parTransId="{3E8A07BE-5D0C-4FB1-971E-EF4E0F995397}" sibTransId="{C3340299-3F54-435F-920D-833FE28836A0}"/>
    <dgm:cxn modelId="{91CE63DB-3D51-4EF7-A660-8BB6FEB9FACE}" type="presOf" srcId="{76D16D28-1A57-4BCC-9657-21A3D97A24F0}" destId="{54EB5EC1-008B-4621-8213-1391733D25E0}" srcOrd="0" destOrd="0" presId="urn:microsoft.com/office/officeart/2005/8/layout/chevron2"/>
    <dgm:cxn modelId="{9F34FEE7-67DF-4B17-B141-99C07B16B5E9}" srcId="{9B29E7B2-718B-4AA5-AEF9-CC95134A56BB}" destId="{0F3FEF41-D602-4D4A-8807-C55EA35A9904}" srcOrd="1" destOrd="0" parTransId="{42EAF54B-EB13-4FE5-B972-2F8DAC215BFD}" sibTransId="{921846AD-FCB4-4A72-BBE4-758931C12AE5}"/>
    <dgm:cxn modelId="{5C1403EB-9F81-4D52-83AD-A227352CBAF3}" srcId="{CEA297B1-0762-4E83-9C2A-7FCEA8E6265E}" destId="{C6651958-644D-4179-A3FA-C0FD2668218A}" srcOrd="0" destOrd="0" parTransId="{86ED1574-4301-4F79-8940-AFD0F74E9DDD}" sibTransId="{2E582709-CAC3-474E-AFD4-D74CC695C0A1}"/>
    <dgm:cxn modelId="{A04C1DEB-39AD-42BD-8AD0-21F1384582BA}" type="presOf" srcId="{8510814F-9F2D-41AE-93B8-977F1B7FEBD3}" destId="{8D057405-4ADA-4D1B-A769-45E256B14BAC}" srcOrd="0" destOrd="0" presId="urn:microsoft.com/office/officeart/2005/8/layout/chevron2"/>
    <dgm:cxn modelId="{C5CAA1F4-96B0-4B4C-B935-9172501EE014}" type="presOf" srcId="{9B29E7B2-718B-4AA5-AEF9-CC95134A56BB}" destId="{BAAFEC4F-BEE6-44EA-8803-9C90DFF5426C}" srcOrd="0" destOrd="0" presId="urn:microsoft.com/office/officeart/2005/8/layout/chevron2"/>
    <dgm:cxn modelId="{CEAC7DF7-4491-4D3A-88D7-2FC88ADAD619}" srcId="{CEA297B1-0762-4E83-9C2A-7FCEA8E6265E}" destId="{80927CA1-310B-4A52-B7A2-9F4E32908ED8}" srcOrd="1" destOrd="0" parTransId="{E6E14C6E-184C-45C6-A3EC-BF0687FB53DE}" sibTransId="{D99D55A6-72B1-4BE0-84D9-513818ED5642}"/>
    <dgm:cxn modelId="{129E3BF6-1342-43EF-975D-78A335A2BC1B}" type="presParOf" srcId="{BAAFEC4F-BEE6-44EA-8803-9C90DFF5426C}" destId="{8DC72287-C10B-439D-86CC-F107531E76F6}" srcOrd="0" destOrd="0" presId="urn:microsoft.com/office/officeart/2005/8/layout/chevron2"/>
    <dgm:cxn modelId="{FA9D9264-5CBA-42F7-A074-472EB89C11F9}" type="presParOf" srcId="{8DC72287-C10B-439D-86CC-F107531E76F6}" destId="{8D057405-4ADA-4D1B-A769-45E256B14BAC}" srcOrd="0" destOrd="0" presId="urn:microsoft.com/office/officeart/2005/8/layout/chevron2"/>
    <dgm:cxn modelId="{A624F301-8225-4687-AB4A-76A463F76A3F}" type="presParOf" srcId="{8DC72287-C10B-439D-86CC-F107531E76F6}" destId="{54EB5EC1-008B-4621-8213-1391733D25E0}" srcOrd="1" destOrd="0" presId="urn:microsoft.com/office/officeart/2005/8/layout/chevron2"/>
    <dgm:cxn modelId="{C09A3373-25C1-4968-9C11-0B724FB6BF02}" type="presParOf" srcId="{BAAFEC4F-BEE6-44EA-8803-9C90DFF5426C}" destId="{21509893-D350-4A38-A38A-AC418EA71971}" srcOrd="1" destOrd="0" presId="urn:microsoft.com/office/officeart/2005/8/layout/chevron2"/>
    <dgm:cxn modelId="{03267CF8-E98A-4FC6-81E5-E3D5A87496EC}" type="presParOf" srcId="{BAAFEC4F-BEE6-44EA-8803-9C90DFF5426C}" destId="{34E002C1-EB06-4189-AE63-75B68C0848A9}" srcOrd="2" destOrd="0" presId="urn:microsoft.com/office/officeart/2005/8/layout/chevron2"/>
    <dgm:cxn modelId="{23640335-76E9-4D46-80B7-4B27A5815F66}" type="presParOf" srcId="{34E002C1-EB06-4189-AE63-75B68C0848A9}" destId="{38CB7927-BC66-4C02-ADD4-C4381BEBA2FE}" srcOrd="0" destOrd="0" presId="urn:microsoft.com/office/officeart/2005/8/layout/chevron2"/>
    <dgm:cxn modelId="{D75C3777-93A5-49D5-8537-4946D5EDEA34}" type="presParOf" srcId="{34E002C1-EB06-4189-AE63-75B68C0848A9}" destId="{8A6982D2-F097-492C-9AA9-4B3F7ECA03DB}" srcOrd="1" destOrd="0" presId="urn:microsoft.com/office/officeart/2005/8/layout/chevron2"/>
    <dgm:cxn modelId="{2A7A142D-E46F-43FF-A901-E88DBF1FDDE0}" type="presParOf" srcId="{BAAFEC4F-BEE6-44EA-8803-9C90DFF5426C}" destId="{861A6CF9-BFD7-46E2-B70D-9A0E9EDFE258}" srcOrd="3" destOrd="0" presId="urn:microsoft.com/office/officeart/2005/8/layout/chevron2"/>
    <dgm:cxn modelId="{E335F4F0-5ABB-439A-8787-95CDFE731E7D}" type="presParOf" srcId="{BAAFEC4F-BEE6-44EA-8803-9C90DFF5426C}" destId="{6DAC8EA6-472E-4870-8AC6-71271D4D0957}" srcOrd="4" destOrd="0" presId="urn:microsoft.com/office/officeart/2005/8/layout/chevron2"/>
    <dgm:cxn modelId="{CE4AAAA0-2FF3-4CCC-BA37-9B6BDBD7C93D}" type="presParOf" srcId="{6DAC8EA6-472E-4870-8AC6-71271D4D0957}" destId="{FDF08F24-6BC2-43AC-991D-572F51CA22A7}" srcOrd="0" destOrd="0" presId="urn:microsoft.com/office/officeart/2005/8/layout/chevron2"/>
    <dgm:cxn modelId="{FBC78830-BFEC-4F5F-9460-A7122DCC54C9}" type="presParOf" srcId="{6DAC8EA6-472E-4870-8AC6-71271D4D0957}" destId="{040F32AC-5140-4786-A1F7-268A9A01D9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03E68-3473-4F34-81FC-8E138A1E9324}">
      <dsp:nvSpPr>
        <dsp:cNvPr id="0" name=""/>
        <dsp:cNvSpPr/>
      </dsp:nvSpPr>
      <dsp:spPr>
        <a:xfrm>
          <a:off x="1328404" y="-53900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solidFill>
                <a:schemeClr val="tx1"/>
              </a:solidFill>
            </a:rPr>
            <a:t>Gestion de la e-relation client</a:t>
          </a:r>
        </a:p>
      </dsp:txBody>
      <dsp:txXfrm>
        <a:off x="3127537" y="669491"/>
        <a:ext cx="1219200" cy="1016000"/>
      </dsp:txXfrm>
    </dsp:sp>
    <dsp:sp modelId="{57280756-DDCF-4F15-AC38-89C41E7A46CB}">
      <dsp:nvSpPr>
        <dsp:cNvPr id="0" name=""/>
        <dsp:cNvSpPr/>
      </dsp:nvSpPr>
      <dsp:spPr>
        <a:xfrm>
          <a:off x="1328420" y="6801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solidFill>
                <a:schemeClr val="tx1"/>
              </a:solidFill>
            </a:rPr>
            <a:t>Gestion de la vente en e-commerce</a:t>
          </a:r>
        </a:p>
      </dsp:txBody>
      <dsp:txXfrm>
        <a:off x="2141220" y="2282899"/>
        <a:ext cx="1828800" cy="894080"/>
      </dsp:txXfrm>
    </dsp:sp>
    <dsp:sp modelId="{F695BE0A-D454-4A4C-B56C-2EF349DD4AAA}">
      <dsp:nvSpPr>
        <dsp:cNvPr id="0" name=""/>
        <dsp:cNvSpPr/>
      </dsp:nvSpPr>
      <dsp:spPr>
        <a:xfrm>
          <a:off x="1229438" y="4884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solidFill>
                <a:schemeClr val="tx1"/>
              </a:solidFill>
            </a:rPr>
            <a:t>Gestion de la relation client à distance</a:t>
          </a:r>
        </a:p>
      </dsp:txBody>
      <dsp:txXfrm>
        <a:off x="1624865" y="728276"/>
        <a:ext cx="1219200" cy="1016000"/>
      </dsp:txXfrm>
    </dsp:sp>
    <dsp:sp modelId="{6FCC1205-977F-47B8-A0DC-B576D699A6ED}">
      <dsp:nvSpPr>
        <dsp:cNvPr id="0" name=""/>
        <dsp:cNvSpPr/>
      </dsp:nvSpPr>
      <dsp:spPr>
        <a:xfrm>
          <a:off x="1085516" y="-225406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E72AE-738A-48B3-9EB1-AF1D7ED1FA94}">
      <dsp:nvSpPr>
        <dsp:cNvPr id="0" name=""/>
        <dsp:cNvSpPr/>
      </dsp:nvSpPr>
      <dsp:spPr>
        <a:xfrm>
          <a:off x="1117092" y="-143523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E58E9-B2E7-41AD-B889-20BA09AADE50}">
      <dsp:nvSpPr>
        <dsp:cNvPr id="0" name=""/>
        <dsp:cNvSpPr/>
      </dsp:nvSpPr>
      <dsp:spPr>
        <a:xfrm>
          <a:off x="1017828" y="-206443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7B9CA-9CE3-457E-BCCB-9FA63E11A369}">
      <dsp:nvSpPr>
        <dsp:cNvPr id="0" name=""/>
        <dsp:cNvSpPr/>
      </dsp:nvSpPr>
      <dsp:spPr>
        <a:xfrm>
          <a:off x="0" y="497395"/>
          <a:ext cx="3093531" cy="103157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20068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solidFill>
                <a:schemeClr val="tx1"/>
              </a:solidFill>
            </a:rPr>
            <a:t> </a:t>
          </a:r>
          <a:r>
            <a:rPr lang="fr-FR" sz="19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Académie Pilote</a:t>
          </a:r>
        </a:p>
      </dsp:txBody>
      <dsp:txXfrm>
        <a:off x="0" y="755288"/>
        <a:ext cx="2835638" cy="515786"/>
      </dsp:txXfrm>
    </dsp:sp>
    <dsp:sp modelId="{D4151353-2FB3-4EE3-90D5-7C5D94BA051F}">
      <dsp:nvSpPr>
        <dsp:cNvPr id="0" name=""/>
        <dsp:cNvSpPr/>
      </dsp:nvSpPr>
      <dsp:spPr>
        <a:xfrm>
          <a:off x="33309" y="1197863"/>
          <a:ext cx="2506323" cy="30658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>
              <a:solidFill>
                <a:srgbClr val="002060"/>
              </a:solidFill>
            </a:rPr>
            <a:t>Conception, par session, de deux contextes digitaux de référence</a:t>
          </a:r>
          <a:endParaRPr lang="fr-FR" sz="1500" u="none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Pour la session 2020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Création d’une banque de sujets avec fiche d’observation/appréciation : </a:t>
          </a:r>
        </a:p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i="1" kern="1200" dirty="0"/>
            <a:t>ajout de questions à traiter, de situations à maîtriser, de problèmes à résoudre, d’opérations à effectuer, de productions digitales à réaliser</a:t>
          </a:r>
        </a:p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i="1" kern="1200" dirty="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>
              <a:solidFill>
                <a:srgbClr val="002060"/>
              </a:solidFill>
            </a:rPr>
            <a:t>Diffusion à l’ensemble des académies des contextes digitaux et de la banque de sujets </a:t>
          </a:r>
          <a:endParaRPr lang="fr-FR" sz="1500" i="1" kern="1200" dirty="0">
            <a:solidFill>
              <a:srgbClr val="002060"/>
            </a:solidFill>
          </a:endParaRP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i="1" kern="1200" dirty="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 dirty="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 dirty="0"/>
        </a:p>
      </dsp:txBody>
      <dsp:txXfrm>
        <a:off x="33309" y="1197863"/>
        <a:ext cx="2506323" cy="3065856"/>
      </dsp:txXfrm>
    </dsp:sp>
    <dsp:sp modelId="{A58DCC1B-5769-43D9-B6C8-41C955314782}">
      <dsp:nvSpPr>
        <dsp:cNvPr id="0" name=""/>
        <dsp:cNvSpPr/>
      </dsp:nvSpPr>
      <dsp:spPr>
        <a:xfrm>
          <a:off x="3089878" y="597616"/>
          <a:ext cx="2826567" cy="1264165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20068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Académies</a:t>
          </a:r>
        </a:p>
      </dsp:txBody>
      <dsp:txXfrm>
        <a:off x="3089878" y="913657"/>
        <a:ext cx="2510526" cy="632083"/>
      </dsp:txXfrm>
    </dsp:sp>
    <dsp:sp modelId="{807F32C0-99EC-457A-86DC-F4A018B09E44}">
      <dsp:nvSpPr>
        <dsp:cNvPr id="0" name=""/>
        <dsp:cNvSpPr/>
      </dsp:nvSpPr>
      <dsp:spPr>
        <a:xfrm>
          <a:off x="3105666" y="1524532"/>
          <a:ext cx="2026217" cy="1739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rgbClr val="002060"/>
              </a:solidFill>
            </a:rPr>
            <a:t>Diffusion dans les centres d’examen :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rgbClr val="002060"/>
              </a:solidFill>
            </a:rPr>
            <a:t>- des contextes digitaux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rgbClr val="002060"/>
              </a:solidFill>
            </a:rPr>
            <a:t>- des sujets candidats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000" kern="1200" dirty="0"/>
            <a:t> </a:t>
          </a:r>
        </a:p>
      </dsp:txBody>
      <dsp:txXfrm>
        <a:off x="3105666" y="1524532"/>
        <a:ext cx="2026217" cy="1739157"/>
      </dsp:txXfrm>
    </dsp:sp>
    <dsp:sp modelId="{F0A0D57E-6C75-41EA-AA56-B4B7F6FD920E}">
      <dsp:nvSpPr>
        <dsp:cNvPr id="0" name=""/>
        <dsp:cNvSpPr/>
      </dsp:nvSpPr>
      <dsp:spPr>
        <a:xfrm>
          <a:off x="5902824" y="652308"/>
          <a:ext cx="2795914" cy="1264165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20068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Centres d’examen</a:t>
          </a:r>
        </a:p>
      </dsp:txBody>
      <dsp:txXfrm>
        <a:off x="5902824" y="968349"/>
        <a:ext cx="2479873" cy="632083"/>
      </dsp:txXfrm>
    </dsp:sp>
    <dsp:sp modelId="{802B4EC1-46C3-4EAC-8852-F26BA5999802}">
      <dsp:nvSpPr>
        <dsp:cNvPr id="0" name=""/>
        <dsp:cNvSpPr/>
      </dsp:nvSpPr>
      <dsp:spPr>
        <a:xfrm>
          <a:off x="5934186" y="1591146"/>
          <a:ext cx="1974057" cy="13107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rgbClr val="002060"/>
              </a:solidFill>
            </a:rPr>
            <a:t>Duplication et installation dans les environnements numériques des contextes digitaux</a:t>
          </a:r>
          <a:endParaRPr lang="fr-FR" sz="2300" kern="1200" dirty="0">
            <a:solidFill>
              <a:srgbClr val="002060"/>
            </a:solidFill>
          </a:endParaRPr>
        </a:p>
      </dsp:txBody>
      <dsp:txXfrm>
        <a:off x="5934186" y="1591146"/>
        <a:ext cx="1974057" cy="13107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57405-4ADA-4D1B-A769-45E256B14BAC}">
      <dsp:nvSpPr>
        <dsp:cNvPr id="0" name=""/>
        <dsp:cNvSpPr/>
      </dsp:nvSpPr>
      <dsp:spPr>
        <a:xfrm rot="5400000">
          <a:off x="-193569" y="199802"/>
          <a:ext cx="1290463" cy="903324"/>
        </a:xfrm>
        <a:prstGeom prst="chevron">
          <a:avLst/>
        </a:prstGeom>
        <a:solidFill>
          <a:schemeClr val="accent2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</a:rPr>
            <a:t>S2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</a:rPr>
            <a:t>AS 2018-2019</a:t>
          </a:r>
        </a:p>
      </dsp:txBody>
      <dsp:txXfrm rot="-5400000">
        <a:off x="1" y="457894"/>
        <a:ext cx="903324" cy="387139"/>
      </dsp:txXfrm>
    </dsp:sp>
    <dsp:sp modelId="{54EB5EC1-008B-4621-8213-1391733D25E0}">
      <dsp:nvSpPr>
        <dsp:cNvPr id="0" name=""/>
        <dsp:cNvSpPr/>
      </dsp:nvSpPr>
      <dsp:spPr>
        <a:xfrm rot="5400000">
          <a:off x="3080261" y="-2170703"/>
          <a:ext cx="838801" cy="5192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Appel à sujets auprès des référents digitaux académiques et des professeurs en charge du Bloc 2</a:t>
          </a:r>
        </a:p>
      </dsp:txBody>
      <dsp:txXfrm rot="-5400000">
        <a:off x="903325" y="47180"/>
        <a:ext cx="5151728" cy="756907"/>
      </dsp:txXfrm>
    </dsp:sp>
    <dsp:sp modelId="{38CB7927-BC66-4C02-ADD4-C4381BEBA2FE}">
      <dsp:nvSpPr>
        <dsp:cNvPr id="0" name=""/>
        <dsp:cNvSpPr/>
      </dsp:nvSpPr>
      <dsp:spPr>
        <a:xfrm rot="5400000">
          <a:off x="-193569" y="1302125"/>
          <a:ext cx="1290463" cy="903324"/>
        </a:xfrm>
        <a:prstGeom prst="chevron">
          <a:avLst/>
        </a:prstGeom>
        <a:solidFill>
          <a:schemeClr val="accent4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</a:rPr>
            <a:t>Nov. 2019</a:t>
          </a:r>
        </a:p>
      </dsp:txBody>
      <dsp:txXfrm rot="-5400000">
        <a:off x="1" y="1560217"/>
        <a:ext cx="903324" cy="387139"/>
      </dsp:txXfrm>
    </dsp:sp>
    <dsp:sp modelId="{8A6982D2-F097-492C-9AA9-4B3F7ECA03DB}">
      <dsp:nvSpPr>
        <dsp:cNvPr id="0" name=""/>
        <dsp:cNvSpPr/>
      </dsp:nvSpPr>
      <dsp:spPr>
        <a:xfrm rot="5400000">
          <a:off x="3080261" y="-1068381"/>
          <a:ext cx="838801" cy="5192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Commission nationale 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Création des contextes digitaux de référence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Conception des sujets candidats</a:t>
          </a:r>
        </a:p>
      </dsp:txBody>
      <dsp:txXfrm rot="-5400000">
        <a:off x="903325" y="1149502"/>
        <a:ext cx="5151728" cy="756907"/>
      </dsp:txXfrm>
    </dsp:sp>
    <dsp:sp modelId="{FDF08F24-6BC2-43AC-991D-572F51CA22A7}">
      <dsp:nvSpPr>
        <dsp:cNvPr id="0" name=""/>
        <dsp:cNvSpPr/>
      </dsp:nvSpPr>
      <dsp:spPr>
        <a:xfrm rot="5400000">
          <a:off x="-193569" y="2571113"/>
          <a:ext cx="1290463" cy="903324"/>
        </a:xfrm>
        <a:prstGeom prst="chevron">
          <a:avLst/>
        </a:prstGeom>
        <a:solidFill>
          <a:schemeClr val="accent5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solidFill>
                <a:schemeClr val="tx1"/>
              </a:solidFill>
            </a:rPr>
            <a:t>Janv. 2020</a:t>
          </a:r>
        </a:p>
      </dsp:txBody>
      <dsp:txXfrm rot="-5400000">
        <a:off x="1" y="2829205"/>
        <a:ext cx="903324" cy="387139"/>
      </dsp:txXfrm>
    </dsp:sp>
    <dsp:sp modelId="{040F32AC-5140-4786-A1F7-268A9A01D92A}">
      <dsp:nvSpPr>
        <dsp:cNvPr id="0" name=""/>
        <dsp:cNvSpPr/>
      </dsp:nvSpPr>
      <dsp:spPr>
        <a:xfrm rot="5400000">
          <a:off x="2913595" y="200607"/>
          <a:ext cx="1172132" cy="51926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Mise au point des contextes et sujets par la commission nationale et des grilles observation/appréciation à l’attention des interrogateurs</a:t>
          </a:r>
        </a:p>
      </dsp:txBody>
      <dsp:txXfrm rot="-5400000">
        <a:off x="903324" y="2268098"/>
        <a:ext cx="5135456" cy="1057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7F493-1A76-4BA7-A754-7DCE667326CF}" type="datetimeFigureOut">
              <a:rPr lang="fr-FR" smtClean="0"/>
              <a:pPr/>
              <a:t>08/02/2022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10E88-57F3-433A-92A4-F63BC2EDCD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84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E83F-13A0-4D32-85AF-30622A408E1A}" type="datetimeFigureOut">
              <a:rPr lang="fr-FR" smtClean="0"/>
              <a:pPr/>
              <a:t>08/02/2022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959BD-AD11-49FB-9F58-63904F12A5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301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925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513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474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877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165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538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017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539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59BD-AD11-49FB-9F58-63904F12A5E7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66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4240123" y="236538"/>
            <a:ext cx="3712669" cy="65319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232760"/>
            <a:ext cx="9144000" cy="459961"/>
          </a:xfrm>
          <a:prstGeom prst="rect">
            <a:avLst/>
          </a:prstGeom>
        </p:spPr>
      </p:pic>
      <p:pic>
        <p:nvPicPr>
          <p:cNvPr id="12" name="Image 11" descr="new-logo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" r="36842"/>
          <a:stretch/>
        </p:blipFill>
        <p:spPr>
          <a:xfrm>
            <a:off x="117839" y="132581"/>
            <a:ext cx="4122285" cy="757151"/>
          </a:xfrm>
          <a:prstGeom prst="rect">
            <a:avLst/>
          </a:prstGeom>
        </p:spPr>
      </p:pic>
      <p:sp>
        <p:nvSpPr>
          <p:cNvPr id="4" name="ZoneTexte 3"/>
          <p:cNvSpPr txBox="1"/>
          <p:nvPr userDrawn="1"/>
        </p:nvSpPr>
        <p:spPr>
          <a:xfrm>
            <a:off x="3042545" y="6310295"/>
            <a:ext cx="151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fr-FR" dirty="0">
                <a:solidFill>
                  <a:schemeClr val="bg1"/>
                </a:solidFill>
                <a:latin typeface="Avenir Light"/>
                <a:cs typeface="Avenir Light"/>
              </a:rPr>
              <a:t>N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4661198" y="6310295"/>
            <a:ext cx="1414071" cy="382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kern="1200" dirty="0">
                <a:solidFill>
                  <a:schemeClr val="bg1"/>
                </a:solidFill>
                <a:latin typeface="Avenir Light"/>
                <a:ea typeface="+mn-ea"/>
                <a:cs typeface="Avenir Light"/>
              </a:rPr>
              <a:t>D</a:t>
            </a:r>
          </a:p>
        </p:txBody>
      </p:sp>
      <p:sp>
        <p:nvSpPr>
          <p:cNvPr id="15" name="ZoneTexte 14"/>
          <p:cNvSpPr txBox="1"/>
          <p:nvPr userDrawn="1"/>
        </p:nvSpPr>
        <p:spPr>
          <a:xfrm>
            <a:off x="6075269" y="6297201"/>
            <a:ext cx="1414071" cy="382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kern="1200" dirty="0">
                <a:solidFill>
                  <a:schemeClr val="bg1"/>
                </a:solidFill>
                <a:latin typeface="Avenir Light"/>
                <a:ea typeface="+mn-ea"/>
                <a:cs typeface="Avenir Light"/>
              </a:rPr>
              <a:t>R</a:t>
            </a:r>
          </a:p>
        </p:txBody>
      </p:sp>
      <p:sp>
        <p:nvSpPr>
          <p:cNvPr id="16" name="ZoneTexte 15"/>
          <p:cNvSpPr txBox="1"/>
          <p:nvPr userDrawn="1"/>
        </p:nvSpPr>
        <p:spPr>
          <a:xfrm>
            <a:off x="7729929" y="6310295"/>
            <a:ext cx="1414071" cy="382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kern="1200" dirty="0">
                <a:solidFill>
                  <a:schemeClr val="bg1"/>
                </a:solidFill>
                <a:latin typeface="Avenir Light"/>
                <a:ea typeface="+mn-ea"/>
                <a:cs typeface="Avenir Light"/>
              </a:rPr>
              <a:t>C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04412" y="228600"/>
            <a:ext cx="6458588" cy="9906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56784" y="6248207"/>
            <a:ext cx="3673899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5400000" flipV="1">
            <a:off x="2780622" y="3295952"/>
            <a:ext cx="6858001" cy="266100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/>
          </a:p>
        </p:txBody>
      </p:sp>
      <p:pic>
        <p:nvPicPr>
          <p:cNvPr id="11" name="Image 10" descr="new-logo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" r="36842"/>
          <a:stretch/>
        </p:blipFill>
        <p:spPr>
          <a:xfrm>
            <a:off x="35496" y="6237312"/>
            <a:ext cx="2254255" cy="414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2/8/2022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2/8/2022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  <p:pic>
        <p:nvPicPr>
          <p:cNvPr id="11" name="Image 10" descr="new-logo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" r="36842"/>
          <a:stretch/>
        </p:blipFill>
        <p:spPr>
          <a:xfrm>
            <a:off x="274958" y="6248206"/>
            <a:ext cx="2788863" cy="51223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1466444" y="1600200"/>
            <a:ext cx="7677556" cy="990600"/>
          </a:xfrm>
          <a:prstGeom prst="rect">
            <a:avLst/>
          </a:prstGeom>
          <a:solidFill>
            <a:srgbClr val="1C7EB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-91440" y="1600200"/>
            <a:ext cx="1463040" cy="990600"/>
          </a:xfrm>
          <a:prstGeom prst="rect">
            <a:avLst/>
          </a:prstGeom>
          <a:solidFill>
            <a:srgbClr val="E28016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7376" y="1600200"/>
            <a:ext cx="7394223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2/8/2022</a:t>
            </a:fld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2/8/2022</a:t>
            </a:fld>
            <a:endParaRPr lang="en-US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E28016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1C7EB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pic>
        <p:nvPicPr>
          <p:cNvPr id="5" name="Image 4" descr="new-logo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" r="36842"/>
          <a:stretch/>
        </p:blipFill>
        <p:spPr>
          <a:xfrm>
            <a:off x="602291" y="6248207"/>
            <a:ext cx="2526997" cy="464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E28016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rgbClr val="E28016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rgbClr val="1C7EB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2/8/2022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28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181660" y="228600"/>
            <a:ext cx="558134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81660" y="6248206"/>
            <a:ext cx="284902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5802" y="1295561"/>
            <a:ext cx="9186313" cy="117758"/>
          </a:xfrm>
          <a:prstGeom prst="rect">
            <a:avLst/>
          </a:prstGeom>
        </p:spPr>
      </p:pic>
      <p:pic>
        <p:nvPicPr>
          <p:cNvPr id="5" name="Image 4" descr="new-logo.png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" r="36842"/>
          <a:stretch/>
        </p:blipFill>
        <p:spPr>
          <a:xfrm>
            <a:off x="126955" y="6248206"/>
            <a:ext cx="2949960" cy="5418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7FFDD9-507B-47DF-812A-38C6311B1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944" y="1600200"/>
            <a:ext cx="7512656" cy="990600"/>
          </a:xfrm>
        </p:spPr>
        <p:txBody>
          <a:bodyPr>
            <a:normAutofit fontScale="90000"/>
          </a:bodyPr>
          <a:lstStyle/>
          <a:p>
            <a:pPr algn="r"/>
            <a:r>
              <a:rPr lang="fr-FR" sz="2200" b="1" dirty="0"/>
              <a:t>E5 – RELATION CLIENT À DISTANCE ET DIGITALISATION</a:t>
            </a:r>
            <a:br>
              <a:rPr lang="fr-FR" sz="2200" b="1" dirty="0"/>
            </a:br>
            <a:r>
              <a:rPr lang="fr-FR" sz="2400" cap="all" dirty="0"/>
              <a:t>	Coef. 4	</a:t>
            </a:r>
            <a:endParaRPr lang="fr-FR" sz="24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5BED0BF-F653-4A63-A2B1-AF7D47C468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764D7A-6C4F-4A13-885F-DBD83AF4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E063A67-93F7-4918-8597-732D7AB5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93AD-6EDA-4760-8C16-D6A6D60FAEF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62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206CE-875E-4B33-9319-0CF4C426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r-FR" sz="3600" dirty="0"/>
              <a:t>E5 - Partie pratique de l’épreuve : </a:t>
            </a:r>
            <a:br>
              <a:rPr lang="fr-FR" sz="3600" dirty="0"/>
            </a:br>
            <a:r>
              <a:rPr lang="fr-FR" sz="3600" i="1" dirty="0"/>
              <a:t>de l’observation à l’évaluation </a:t>
            </a:r>
            <a:endParaRPr lang="fr-FR" sz="36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8B50584-F23F-499C-9D63-7CA2C8D2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177632"/>
            <a:ext cx="533400" cy="244476"/>
          </a:xfrm>
        </p:spPr>
        <p:txBody>
          <a:bodyPr/>
          <a:lstStyle/>
          <a:p>
            <a:fld id="{F41793AD-6EDA-4760-8C16-D6A6D60FAEF9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65A59BE-26C8-488B-84F3-71262E3CE88A}"/>
              </a:ext>
            </a:extLst>
          </p:cNvPr>
          <p:cNvSpPr txBox="1"/>
          <p:nvPr/>
        </p:nvSpPr>
        <p:spPr>
          <a:xfrm>
            <a:off x="533400" y="1452210"/>
            <a:ext cx="592302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b="1" dirty="0"/>
              <a:t> </a:t>
            </a:r>
            <a:r>
              <a:rPr lang="fr-FR" sz="1600" b="1" dirty="0"/>
              <a:t>Critères de performance à évaluer lors de l’observation</a:t>
            </a:r>
          </a:p>
          <a:p>
            <a:pPr>
              <a:spcAft>
                <a:spcPts val="600"/>
              </a:spcAft>
            </a:pPr>
            <a:r>
              <a:rPr lang="fr-FR" sz="1400" dirty="0"/>
              <a:t>• </a:t>
            </a:r>
            <a:r>
              <a:rPr lang="fr-FR" sz="1300" dirty="0"/>
              <a:t>Qualité et pertinence des contenus publiés </a:t>
            </a:r>
          </a:p>
          <a:p>
            <a:pPr>
              <a:spcAft>
                <a:spcPts val="600"/>
              </a:spcAft>
            </a:pPr>
            <a:r>
              <a:rPr lang="fr-FR" sz="1300" dirty="0"/>
              <a:t>• Suivi rigoureux et optimisation du référencement</a:t>
            </a:r>
            <a:endParaRPr lang="fr-FR" sz="1300" i="1" dirty="0"/>
          </a:p>
          <a:p>
            <a:pPr>
              <a:spcAft>
                <a:spcPts val="600"/>
              </a:spcAft>
            </a:pPr>
            <a:r>
              <a:rPr lang="fr-FR" sz="1300" dirty="0"/>
              <a:t>• Cohérence entre les techniques, les outils mobilisés, les contenus et les moyens de diffusion</a:t>
            </a:r>
          </a:p>
          <a:p>
            <a:pPr>
              <a:spcAft>
                <a:spcPts val="600"/>
              </a:spcAft>
            </a:pPr>
            <a:r>
              <a:rPr lang="fr-FR" sz="1300" dirty="0"/>
              <a:t>• Rythme adapté d’actualisation des contenus </a:t>
            </a:r>
          </a:p>
          <a:p>
            <a:pPr>
              <a:spcAft>
                <a:spcPts val="600"/>
              </a:spcAft>
            </a:pPr>
            <a:r>
              <a:rPr lang="fr-FR" sz="1300" dirty="0"/>
              <a:t>• Suivi des publications et contrôle de l’image de l’entreprise</a:t>
            </a:r>
            <a:endParaRPr lang="fr-FR" sz="1300" i="1" dirty="0"/>
          </a:p>
          <a:p>
            <a:pPr>
              <a:spcAft>
                <a:spcPts val="600"/>
              </a:spcAft>
            </a:pPr>
            <a:r>
              <a:rPr lang="fr-FR" sz="1300" dirty="0"/>
              <a:t>• Pertinence des choix et des actions menées pour développer les ventes et créer de la valeur</a:t>
            </a:r>
            <a:endParaRPr lang="fr-FR" sz="1300" i="1" dirty="0"/>
          </a:p>
          <a:p>
            <a:pPr>
              <a:spcAft>
                <a:spcPts val="600"/>
              </a:spcAft>
            </a:pPr>
            <a:r>
              <a:rPr lang="fr-FR" sz="1300" dirty="0"/>
              <a:t>• Qualité de l’assistance et prise en compte des risques et de la réglementation</a:t>
            </a:r>
            <a:endParaRPr lang="fr-FR" sz="1300" i="1" dirty="0"/>
          </a:p>
          <a:p>
            <a:pPr>
              <a:spcAft>
                <a:spcPts val="600"/>
              </a:spcAft>
            </a:pPr>
            <a:r>
              <a:rPr lang="fr-FR" sz="1300" dirty="0"/>
              <a:t>• Pertinence des indicateurs utilisés pour l’analyse des résultats</a:t>
            </a:r>
            <a:endParaRPr lang="fr-FR" sz="1300" i="1" dirty="0"/>
          </a:p>
          <a:p>
            <a:pPr>
              <a:spcAft>
                <a:spcPts val="600"/>
              </a:spcAft>
            </a:pPr>
            <a:endParaRPr lang="fr-FR" sz="1100" i="1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3FD2460-E602-4D3C-B031-F8F2E5A6BB0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68333" y="1452210"/>
            <a:ext cx="2210325" cy="3042478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242624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518758-75D1-4D19-8526-BB80E4726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4000" dirty="0"/>
              <a:t>E5 - Pôle d’activités concerné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919658-D9EC-4AEA-8CC2-059E80250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92" y="1692166"/>
            <a:ext cx="8651019" cy="3630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Pôle 2 « Relation client à distance et digitalisation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types </a:t>
            </a:r>
          </a:p>
          <a:p>
            <a:pPr marL="0" indent="0"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d’activités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992EC4-D752-41B0-B2CC-EBA1E57D4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167121"/>
            <a:ext cx="533400" cy="244476"/>
          </a:xfrm>
        </p:spPr>
        <p:txBody>
          <a:bodyPr/>
          <a:lstStyle/>
          <a:p>
            <a:fld id="{F41793AD-6EDA-4760-8C16-D6A6D60FAEF9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54C8953D-DABC-4AD3-8504-3FD21AA36C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2236811"/>
              </p:ext>
            </p:extLst>
          </p:nvPr>
        </p:nvGraphicFramePr>
        <p:xfrm>
          <a:off x="2301766" y="21842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age 8">
            <a:extLst>
              <a:ext uri="{FF2B5EF4-FFF2-40B4-BE49-F238E27FC236}">
                <a16:creationId xmlns:a16="http://schemas.microsoft.com/office/drawing/2014/main" id="{A982763A-7B13-4DF8-B579-E7AED04AA42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14" y="2826523"/>
            <a:ext cx="1209083" cy="68069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5C801A1-0CFC-4D05-96A5-C4794B59B445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23689" y="2812496"/>
            <a:ext cx="946023" cy="69472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B5A110E-7AAA-4B74-96A5-96C2CA4A3B21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04981" y="4936540"/>
            <a:ext cx="1228561" cy="87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91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F0B4A0-C0B0-40CC-8961-E2A75F246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28600"/>
            <a:ext cx="8906256" cy="990600"/>
          </a:xfrm>
        </p:spPr>
        <p:txBody>
          <a:bodyPr>
            <a:normAutofit/>
          </a:bodyPr>
          <a:lstStyle/>
          <a:p>
            <a:pPr algn="r"/>
            <a:r>
              <a:rPr lang="fr-FR" sz="3200" dirty="0"/>
              <a:t>Des compétences aux critères de performances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8742E4-81AB-4E2D-AE89-C9A5D6B81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5786" y="1412448"/>
            <a:ext cx="4850304" cy="4193222"/>
          </a:xfrm>
        </p:spPr>
        <p:txBody>
          <a:bodyPr>
            <a:noAutofit/>
          </a:bodyPr>
          <a:lstStyle/>
          <a:p>
            <a:pPr lvl="0" fontAlgn="base">
              <a:spcBef>
                <a:spcPts val="0"/>
              </a:spcBef>
            </a:pPr>
            <a:r>
              <a:rPr lang="fr-FR" sz="1200" dirty="0"/>
              <a:t>Utilisation efficace et pertinente des techniques et outils de communication à distance 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Qualité d’appropriation du dossier client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Rapidité, agilité et proactivité dans la relation client à distance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Rigueur du </a:t>
            </a:r>
            <a:r>
              <a:rPr lang="fr-FR" sz="1200" dirty="0" err="1"/>
              <a:t>reporting</a:t>
            </a:r>
            <a:r>
              <a:rPr lang="fr-FR" sz="1200" dirty="0"/>
              <a:t> dans la data client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Évaluation synthétique de la performance commerciale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Rigueur dans l’organisation de l’activité de l’équipe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Évaluation de la performance collective et individuelle des téléacteurs 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Efficacité dans la mobilisation et la régulation de l’équipe</a:t>
            </a:r>
          </a:p>
          <a:p>
            <a:pPr marL="0" lvl="0" indent="0" fontAlgn="base">
              <a:spcBef>
                <a:spcPts val="0"/>
              </a:spcBef>
              <a:buNone/>
            </a:pPr>
            <a:endParaRPr lang="fr-FR" sz="1200" dirty="0"/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Qualité et pertinence des contenus publiés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Suivi rigoureux et optimisation du référencement </a:t>
            </a:r>
          </a:p>
          <a:p>
            <a:pPr lvl="0" fontAlgn="base">
              <a:spcBef>
                <a:spcPts val="0"/>
              </a:spcBef>
            </a:pPr>
            <a:r>
              <a:rPr lang="fr-FR" sz="1200" dirty="0"/>
              <a:t>…..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FC5CE651-65C1-44D2-9338-275E5F8B1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182887"/>
            <a:ext cx="533400" cy="244476"/>
          </a:xfrm>
        </p:spPr>
        <p:txBody>
          <a:bodyPr/>
          <a:lstStyle/>
          <a:p>
            <a:fld id="{F41793AD-6EDA-4760-8C16-D6A6D60FAEF9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BE129FB-8F5A-4CE6-8977-BF5A0F04A110}"/>
              </a:ext>
            </a:extLst>
          </p:cNvPr>
          <p:cNvSpPr txBox="1"/>
          <p:nvPr/>
        </p:nvSpPr>
        <p:spPr>
          <a:xfrm>
            <a:off x="1328712" y="1813994"/>
            <a:ext cx="2286848" cy="116955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fr-FR" sz="1000" dirty="0"/>
              <a:t>Créer et entretenir la relation client à distance</a:t>
            </a:r>
          </a:p>
          <a:p>
            <a:pPr marL="257175" indent="-257175">
              <a:buAutoNum type="arabicPeriod"/>
            </a:pPr>
            <a:r>
              <a:rPr lang="fr-FR" sz="1000" dirty="0"/>
              <a:t>Apprécier la performance commerciale à partir d’indicateurs d’activité</a:t>
            </a:r>
          </a:p>
          <a:p>
            <a:pPr marL="257175" indent="-257175">
              <a:buAutoNum type="arabicPeriod"/>
            </a:pPr>
            <a:r>
              <a:rPr lang="fr-FR" sz="1000" dirty="0"/>
              <a:t>Encadrer et animer une équipe de téléacteurs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3250A95-5C35-4F6B-9EE8-79E00F700CAF}"/>
              </a:ext>
            </a:extLst>
          </p:cNvPr>
          <p:cNvSpPr txBox="1"/>
          <p:nvPr/>
        </p:nvSpPr>
        <p:spPr>
          <a:xfrm>
            <a:off x="1336920" y="3544221"/>
            <a:ext cx="2286848" cy="707886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fr-FR" sz="1000" dirty="0"/>
              <a:t>Produire, publier et assurer la visibilité des contenus digitaux</a:t>
            </a:r>
          </a:p>
          <a:p>
            <a:pPr marL="257175" indent="-257175">
              <a:buAutoNum type="arabicPeriod"/>
            </a:pPr>
            <a:r>
              <a:rPr lang="fr-FR" sz="1000" dirty="0"/>
              <a:t>Impulser, entretenir et réguler une dynamique e-relationnelle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CA172CC-21A0-415C-B7A2-BBC6C5434B70}"/>
              </a:ext>
            </a:extLst>
          </p:cNvPr>
          <p:cNvSpPr txBox="1"/>
          <p:nvPr/>
        </p:nvSpPr>
        <p:spPr>
          <a:xfrm>
            <a:off x="1336920" y="4713218"/>
            <a:ext cx="2244538" cy="1015663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fr-FR" sz="1000" dirty="0"/>
              <a:t>Dynamiser un site de e-commerce</a:t>
            </a:r>
          </a:p>
          <a:p>
            <a:pPr marL="257175" indent="-257175">
              <a:buAutoNum type="arabicPeriod"/>
            </a:pPr>
            <a:r>
              <a:rPr lang="fr-FR" sz="1000" dirty="0"/>
              <a:t>Faciliter et sécuriser la relation commerciale</a:t>
            </a:r>
          </a:p>
          <a:p>
            <a:pPr marL="257175" indent="-257175">
              <a:buAutoNum type="arabicPeriod"/>
            </a:pPr>
            <a:r>
              <a:rPr lang="fr-FR" sz="1000" dirty="0"/>
              <a:t>Diagnostiquer l’activité de e-commerce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9E2667AC-F64F-4672-BB61-6DC580FE76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2945"/>
            <a:ext cx="1268751" cy="9906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C7CF59B-7109-44E4-AE6F-5EC98D5A71D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52" y="3321041"/>
            <a:ext cx="1086791" cy="110683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F0FD4E6-AEC5-4269-8845-6A8126AB414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609561"/>
            <a:ext cx="1174688" cy="116394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923544" y="1427363"/>
            <a:ext cx="265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Maîtriser</a:t>
            </a:r>
            <a:r>
              <a:rPr lang="fr-FR" sz="1100" b="1" dirty="0"/>
              <a:t> la RC </a:t>
            </a:r>
            <a:r>
              <a:rPr lang="fr-FR" sz="1100" b="1" dirty="0" err="1"/>
              <a:t>omnicanale</a:t>
            </a:r>
            <a:endParaRPr lang="fr-FR" sz="11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335909" y="3125383"/>
            <a:ext cx="2128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Animer la RC digitale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69848" y="4325113"/>
            <a:ext cx="2651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Développer la RC en e-commerce</a:t>
            </a:r>
          </a:p>
        </p:txBody>
      </p:sp>
    </p:spTree>
    <p:extLst>
      <p:ext uri="{BB962C8B-B14F-4D97-AF65-F5344CB8AC3E}">
        <p14:creationId xmlns:p14="http://schemas.microsoft.com/office/powerpoint/2010/main" val="402567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>
            <a:extLst>
              <a:ext uri="{FF2B5EF4-FFF2-40B4-BE49-F238E27FC236}">
                <a16:creationId xmlns:a16="http://schemas.microsoft.com/office/drawing/2014/main" id="{24152537-C202-4EAE-B8EC-C4A736323B20}"/>
              </a:ext>
            </a:extLst>
          </p:cNvPr>
          <p:cNvSpPr txBox="1"/>
          <p:nvPr/>
        </p:nvSpPr>
        <p:spPr>
          <a:xfrm>
            <a:off x="4953061" y="2626206"/>
            <a:ext cx="3355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2</a:t>
            </a:r>
            <a:r>
              <a:rPr lang="fr-FR" sz="1600" b="1" baseline="30000" dirty="0"/>
              <a:t>ème</a:t>
            </a:r>
            <a:r>
              <a:rPr lang="fr-FR" sz="1600" b="1" dirty="0"/>
              <a:t> partie : </a:t>
            </a:r>
          </a:p>
          <a:p>
            <a:r>
              <a:rPr lang="fr-FR" sz="1600" b="1" dirty="0"/>
              <a:t>épreuve ponctuelle pratique </a:t>
            </a:r>
          </a:p>
          <a:p>
            <a:r>
              <a:rPr lang="fr-FR" sz="1600" b="1" i="1" dirty="0"/>
              <a:t>durée 40 minutes - coefficient 2</a:t>
            </a:r>
            <a:endParaRPr lang="fr-FR" sz="1600" i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E133972-E337-4E06-A531-CF06A6CAAED8}"/>
              </a:ext>
            </a:extLst>
          </p:cNvPr>
          <p:cNvSpPr txBox="1"/>
          <p:nvPr/>
        </p:nvSpPr>
        <p:spPr>
          <a:xfrm>
            <a:off x="186524" y="2636659"/>
            <a:ext cx="406371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1</a:t>
            </a:r>
            <a:r>
              <a:rPr lang="fr-FR" sz="1600" b="1" baseline="30000" dirty="0"/>
              <a:t>ère</a:t>
            </a:r>
            <a:r>
              <a:rPr lang="fr-FR" sz="1600" b="1" dirty="0"/>
              <a:t> partie : </a:t>
            </a:r>
          </a:p>
          <a:p>
            <a:r>
              <a:rPr lang="fr-FR" sz="1600" b="1" dirty="0"/>
              <a:t>épreuve ponctuelle écrite </a:t>
            </a:r>
          </a:p>
          <a:p>
            <a:r>
              <a:rPr lang="fr-FR" sz="1600" b="1" i="1" dirty="0"/>
              <a:t>durée 3 heures - coefficient 2 </a:t>
            </a:r>
          </a:p>
          <a:p>
            <a:endParaRPr lang="fr-FR" sz="600" dirty="0"/>
          </a:p>
          <a:p>
            <a:r>
              <a:rPr lang="fr-FR" sz="1600" i="1" dirty="0"/>
              <a:t>Type étude de cas reposant sur un contexte réel d’organisation, avec production d’un écrit structuré sur une question de réflexion commerciale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035B76-CA93-4E71-8E52-C3C943AFF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4000" dirty="0"/>
              <a:t>E5 – Mode d’évaluation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8042F3-26AF-48AB-B336-E0F433757DB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422947"/>
            <a:ext cx="8153400" cy="4217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2400" dirty="0"/>
              <a:t>Une épreuve ponctuelle composée de 2 parties distinctes</a:t>
            </a:r>
          </a:p>
          <a:p>
            <a:endParaRPr lang="fr-FR" dirty="0"/>
          </a:p>
        </p:txBody>
      </p:sp>
      <p:pic>
        <p:nvPicPr>
          <p:cNvPr id="9" name="Graphique 8" descr="Écran">
            <a:extLst>
              <a:ext uri="{FF2B5EF4-FFF2-40B4-BE49-F238E27FC236}">
                <a16:creationId xmlns:a16="http://schemas.microsoft.com/office/drawing/2014/main" id="{FAA29751-B67C-4822-BF72-0FCABF0556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80876" y="1633825"/>
            <a:ext cx="1197002" cy="1197002"/>
          </a:xfrm>
          <a:prstGeom prst="rect">
            <a:avLst/>
          </a:prstGeom>
        </p:spPr>
      </p:pic>
      <p:grpSp>
        <p:nvGrpSpPr>
          <p:cNvPr id="17" name="Groupe 16">
            <a:extLst>
              <a:ext uri="{FF2B5EF4-FFF2-40B4-BE49-F238E27FC236}">
                <a16:creationId xmlns:a16="http://schemas.microsoft.com/office/drawing/2014/main" id="{1328FF81-A6EE-42D6-A970-975BB0D1D395}"/>
              </a:ext>
            </a:extLst>
          </p:cNvPr>
          <p:cNvGrpSpPr/>
          <p:nvPr/>
        </p:nvGrpSpPr>
        <p:grpSpPr>
          <a:xfrm>
            <a:off x="1450120" y="1774698"/>
            <a:ext cx="1189713" cy="1000307"/>
            <a:chOff x="1124607" y="2803634"/>
            <a:chExt cx="1949879" cy="1694794"/>
          </a:xfrm>
          <a:solidFill>
            <a:srgbClr val="C00000"/>
          </a:solidFill>
        </p:grpSpPr>
        <p:pic>
          <p:nvPicPr>
            <p:cNvPr id="11" name="Graphique 10" descr="Papier">
              <a:extLst>
                <a:ext uri="{FF2B5EF4-FFF2-40B4-BE49-F238E27FC236}">
                  <a16:creationId xmlns:a16="http://schemas.microsoft.com/office/drawing/2014/main" id="{EE5CAB97-2396-432B-A503-541E4E2614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24607" y="2803634"/>
              <a:ext cx="1694794" cy="1694794"/>
            </a:xfrm>
            <a:prstGeom prst="rect">
              <a:avLst/>
            </a:prstGeom>
          </p:spPr>
        </p:pic>
        <p:pic>
          <p:nvPicPr>
            <p:cNvPr id="13" name="Graphique 12" descr="Crayon">
              <a:extLst>
                <a:ext uri="{FF2B5EF4-FFF2-40B4-BE49-F238E27FC236}">
                  <a16:creationId xmlns:a16="http://schemas.microsoft.com/office/drawing/2014/main" id="{9445D6A4-0ECF-4C13-9B27-FCC2101DE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160086" y="2933700"/>
              <a:ext cx="914400" cy="914400"/>
            </a:xfrm>
            <a:prstGeom prst="rect">
              <a:avLst/>
            </a:prstGeom>
          </p:spPr>
        </p:pic>
      </p:grpSp>
      <p:sp>
        <p:nvSpPr>
          <p:cNvPr id="4" name="ZoneTexte 3"/>
          <p:cNvSpPr txBox="1"/>
          <p:nvPr/>
        </p:nvSpPr>
        <p:spPr>
          <a:xfrm>
            <a:off x="143092" y="4505330"/>
            <a:ext cx="82142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Mobilisation pour le Bloc 2 de deux types d’approches certificatives :	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sz="1400" dirty="0"/>
              <a:t>l’une davantage centrée, mais pas exclusivement, sur les contextes de RC à distance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fr-FR" sz="1400" dirty="0"/>
              <a:t>l’autre centrée, mais pas exclusivement sur les contextes de RC digitale ou en e-commerce </a:t>
            </a:r>
          </a:p>
        </p:txBody>
      </p:sp>
    </p:spTree>
    <p:extLst>
      <p:ext uri="{BB962C8B-B14F-4D97-AF65-F5344CB8AC3E}">
        <p14:creationId xmlns:p14="http://schemas.microsoft.com/office/powerpoint/2010/main" val="4816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94FEE2-BBE4-4B37-AAC7-514B9E61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4000" dirty="0"/>
              <a:t>E5 - Partie écrite de l’épreuve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B4E345-BFE5-490D-8492-B47BBDEF10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3379" y="1345759"/>
            <a:ext cx="8364374" cy="42599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b="1" i="1" dirty="0"/>
              <a:t>Le cas proposé </a:t>
            </a:r>
            <a:endParaRPr lang="fr-FR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dirty="0"/>
              <a:t>Inscription des problématiques à résoudre dans le cadre d’une communication unifiée et ce dans le contexte réel d’une organisation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fr-FR" sz="17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dirty="0"/>
              <a:t>Propositions d’activités professionnelles :</a:t>
            </a:r>
          </a:p>
          <a:p>
            <a:pPr lvl="1" algn="just"/>
            <a:r>
              <a:rPr lang="fr-FR" dirty="0"/>
              <a:t>visant le développement d’une relation client </a:t>
            </a:r>
            <a:r>
              <a:rPr lang="fr-FR" dirty="0" err="1"/>
              <a:t>omnicanale</a:t>
            </a:r>
            <a:r>
              <a:rPr lang="fr-FR" dirty="0"/>
              <a:t> ;</a:t>
            </a:r>
          </a:p>
          <a:p>
            <a:pPr lvl="1" algn="just"/>
            <a:r>
              <a:rPr lang="fr-FR" dirty="0"/>
              <a:t>nécessitant la mobilisation d’outils digitaux </a:t>
            </a:r>
          </a:p>
          <a:p>
            <a:pPr lvl="1" algn="just"/>
            <a:r>
              <a:rPr lang="fr-FR" dirty="0"/>
              <a:t>prenant appui sur des documents ressources joints en annexe</a:t>
            </a:r>
          </a:p>
          <a:p>
            <a:pPr lvl="1" algn="just"/>
            <a:r>
              <a:rPr lang="fr-FR" dirty="0"/>
              <a:t>mobilisant, selon les  activités à réaliser des éléments de culture économique, juridique et managériale appliquée</a:t>
            </a:r>
          </a:p>
          <a:p>
            <a:pPr lvl="1" algn="just">
              <a:spcBef>
                <a:spcPts val="0"/>
              </a:spcBef>
            </a:pPr>
            <a:endParaRPr lang="fr-FR" sz="1700" dirty="0"/>
          </a:p>
          <a:p>
            <a:pPr algn="just"/>
            <a:r>
              <a:rPr lang="fr-FR" dirty="0"/>
              <a:t>Développement d’une réflexion commerciale structurée</a:t>
            </a:r>
          </a:p>
          <a:p>
            <a:pPr marL="0" indent="0">
              <a:buNone/>
            </a:pPr>
            <a:r>
              <a:rPr lang="fr-FR" b="1" i="1" dirty="0"/>
              <a:t>Composition de la commission de correction</a:t>
            </a:r>
            <a:endParaRPr lang="fr-FR" dirty="0"/>
          </a:p>
          <a:p>
            <a:pPr algn="just"/>
            <a:r>
              <a:rPr lang="fr-FR" sz="2500" dirty="0"/>
              <a:t>Correction de chaque copie assurée conjointement par deux professeurs intervenant dans le bloc 2 de compétences. </a:t>
            </a:r>
          </a:p>
          <a:p>
            <a:pPr algn="just"/>
            <a:r>
              <a:rPr lang="fr-FR" sz="2500" dirty="0"/>
              <a:t>À défaut, l’un d’entre eux peut être remplacé par un professeur intervenant dans l’un des autres blocs constitutifs du diplôme.</a:t>
            </a:r>
          </a:p>
        </p:txBody>
      </p:sp>
    </p:spTree>
    <p:extLst>
      <p:ext uri="{BB962C8B-B14F-4D97-AF65-F5344CB8AC3E}">
        <p14:creationId xmlns:p14="http://schemas.microsoft.com/office/powerpoint/2010/main" val="5886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944E78-9DB2-4587-AEB4-48D7277E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sz="4000" dirty="0"/>
              <a:t>E5 - Partie pratique de l’épreuve : </a:t>
            </a:r>
            <a:br>
              <a:rPr lang="fr-FR" sz="4000" dirty="0"/>
            </a:br>
            <a:r>
              <a:rPr lang="fr-FR" sz="4000" i="1" dirty="0"/>
              <a:t>les sujets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727CA6-28BC-441F-AA09-9B329F3E3D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1318" y="1384300"/>
            <a:ext cx="8578110" cy="4495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sz="2000" b="1" dirty="0"/>
              <a:t>Un contexte digital de référence (site </a:t>
            </a:r>
            <a:r>
              <a:rPr lang="fr-FR" sz="2000" b="1" i="1" dirty="0"/>
              <a:t>web</a:t>
            </a:r>
            <a:r>
              <a:rPr lang="fr-FR" sz="2000" b="1" dirty="0"/>
              <a:t> ou site de e-commerce)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9DD52D71-27A3-494D-BF4B-D19D25D67E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8033220"/>
              </p:ext>
            </p:extLst>
          </p:nvPr>
        </p:nvGraphicFramePr>
        <p:xfrm>
          <a:off x="186170" y="1385650"/>
          <a:ext cx="8730532" cy="4494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6114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E98DEE-EF8F-47E3-B15E-05E30B503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/>
              <a:t>E5 - Partie pratique de l’épreuve : </a:t>
            </a:r>
            <a:br>
              <a:rPr lang="fr-FR" dirty="0"/>
            </a:br>
            <a:r>
              <a:rPr lang="fr-FR" i="1" dirty="0"/>
              <a:t>les sujets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90477F-697A-4A6E-AA2D-359E46107B4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1226" y="1545020"/>
            <a:ext cx="2228857" cy="14843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3200" i="1" dirty="0"/>
              <a:t>Ce qui est mis en place pour la session 2020…</a:t>
            </a:r>
            <a:endParaRPr lang="fr-FR" sz="3200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7CA04F27-5D5D-4A57-A919-30A75EAEF6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2640946"/>
              </p:ext>
            </p:extLst>
          </p:nvPr>
        </p:nvGraphicFramePr>
        <p:xfrm>
          <a:off x="2501463" y="1545020"/>
          <a:ext cx="6096000" cy="3674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4127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21541C-941F-48BC-81DA-FC817D1F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50" y="228600"/>
            <a:ext cx="8596698" cy="990600"/>
          </a:xfrm>
        </p:spPr>
        <p:txBody>
          <a:bodyPr>
            <a:noAutofit/>
          </a:bodyPr>
          <a:lstStyle/>
          <a:p>
            <a:pPr algn="r"/>
            <a:r>
              <a:rPr lang="fr-FR" sz="3600" dirty="0"/>
              <a:t>E5 - Partie pratique de l’épreuve : </a:t>
            </a:r>
            <a:br>
              <a:rPr lang="fr-FR" sz="3600" dirty="0"/>
            </a:br>
            <a:r>
              <a:rPr lang="fr-FR" sz="3600" i="1" dirty="0"/>
              <a:t>modalités d’interrogation et d’évaluation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9B500A-5D76-438B-A2CF-7B60E7E67E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9010" y="1437040"/>
            <a:ext cx="5090480" cy="353028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/>
              <a:t>L’épreuve se déroule sur poste informatique dans le centre d’examen, sans temps de préparation. </a:t>
            </a:r>
          </a:p>
          <a:p>
            <a:r>
              <a:rPr lang="fr-FR" dirty="0"/>
              <a:t>À l’aide d’outils numériques, </a:t>
            </a:r>
            <a:r>
              <a:rPr lang="fr-FR" b="1" dirty="0"/>
              <a:t>le candidat </a:t>
            </a:r>
            <a:r>
              <a:rPr lang="fr-FR" dirty="0"/>
              <a:t>traite le sujet proposé. </a:t>
            </a:r>
          </a:p>
          <a:p>
            <a:r>
              <a:rPr lang="fr-FR" b="1" dirty="0"/>
              <a:t>Un seul examinateur</a:t>
            </a:r>
            <a:r>
              <a:rPr lang="fr-FR" dirty="0"/>
              <a:t>, intervenant dans l’un des blocs de compétences du diplôme 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/>
              <a:t>peut, en cours d’épreuve, inviter le candidat à expliciter et justifier ses choix et actions 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/>
              <a:t>peut évaluer simultanément jusqu’à trois candidats sur un même sujet 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/>
              <a:t>renseigne au fur et à mesure de l’épreuve la grille d’observation fournie avec le sujet et complète la fiche d’appréciation du candidat de la circulaire nationale d’organisation de l’examen.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6574F35B-7435-4406-A240-3C00F85EF74A}"/>
              </a:ext>
            </a:extLst>
          </p:cNvPr>
          <p:cNvGrpSpPr/>
          <p:nvPr/>
        </p:nvGrpSpPr>
        <p:grpSpPr>
          <a:xfrm>
            <a:off x="5217568" y="1597624"/>
            <a:ext cx="2942061" cy="829081"/>
            <a:chOff x="0" y="1328351"/>
            <a:chExt cx="5717628" cy="1719649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D1BE020C-BF24-46B3-B295-0BA4051325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328351"/>
              <a:ext cx="3742766" cy="1719649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0AC37C50-BFE4-46BB-91CF-DB042B6D65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76840" y="1438274"/>
              <a:ext cx="1840788" cy="1563909"/>
            </a:xfrm>
            <a:prstGeom prst="rect">
              <a:avLst/>
            </a:prstGeom>
          </p:spPr>
        </p:pic>
      </p:grpSp>
      <p:pic>
        <p:nvPicPr>
          <p:cNvPr id="8" name="Image 7">
            <a:extLst>
              <a:ext uri="{FF2B5EF4-FFF2-40B4-BE49-F238E27FC236}">
                <a16:creationId xmlns:a16="http://schemas.microsoft.com/office/drawing/2014/main" id="{77E44E47-1591-4A05-A48A-B5399792658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11772" y="2584677"/>
            <a:ext cx="1847857" cy="117569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FDCBA51-0DC9-49C3-AC06-460537ECAC70}"/>
              </a:ext>
            </a:extLst>
          </p:cNvPr>
          <p:cNvSpPr/>
          <p:nvPr/>
        </p:nvSpPr>
        <p:spPr>
          <a:xfrm>
            <a:off x="265391" y="4505662"/>
            <a:ext cx="6046381" cy="92333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i="1" dirty="0">
                <a:solidFill>
                  <a:srgbClr val="002060"/>
                </a:solidFill>
              </a:rPr>
              <a:t>Avant le jury final, une procédure d’harmonisation est mise en place par les autorités académiques selon des modalités fixées par la circulaire nationale d’organisation.</a:t>
            </a:r>
          </a:p>
        </p:txBody>
      </p:sp>
    </p:spTree>
    <p:extLst>
      <p:ext uri="{BB962C8B-B14F-4D97-AF65-F5344CB8AC3E}">
        <p14:creationId xmlns:p14="http://schemas.microsoft.com/office/powerpoint/2010/main" val="877023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21408" y="1600200"/>
            <a:ext cx="5440679" cy="4495800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A96206CE-875E-4B33-9319-0CF4C4260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" y="228600"/>
            <a:ext cx="8705088" cy="990600"/>
          </a:xfrm>
        </p:spPr>
        <p:txBody>
          <a:bodyPr>
            <a:noAutofit/>
          </a:bodyPr>
          <a:lstStyle/>
          <a:p>
            <a:pPr algn="r"/>
            <a:r>
              <a:rPr lang="fr-FR" sz="3600" dirty="0"/>
              <a:t>E5 - Partie pratique de l’épreuve : </a:t>
            </a:r>
            <a:br>
              <a:rPr lang="fr-FR" sz="3600" dirty="0"/>
            </a:br>
            <a:r>
              <a:rPr lang="fr-FR" sz="3600" i="1" dirty="0"/>
              <a:t>Grille d’observation/appréciation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467118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̀me NDR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77d13735-1889-4864-b6f5-30d95c992ce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084BAD804C7DD5448AFCF9998BBEB75A" ma:contentTypeVersion="2" ma:contentTypeDescription="Crée un document." ma:contentTypeScope="" ma:versionID="b8f5b540a078dd54be1526c569ad5fa0">
  <xsd:schema xmlns:xsd="http://www.w3.org/2001/XMLSchema" xmlns:xs="http://www.w3.org/2001/XMLSchema" xmlns:p="http://schemas.microsoft.com/office/2006/metadata/properties" xmlns:ns2="77d13735-1889-4864-b6f5-30d95c992ce0" targetNamespace="http://schemas.microsoft.com/office/2006/metadata/properties" ma:root="true" ma:fieldsID="53e881c2fd8e97d3e3cbbb83b9719ff0" ns2:_="">
    <xsd:import namespace="77d13735-1889-4864-b6f5-30d95c992ce0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d13735-1889-4864-b6f5-30d95c992ce0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F6CEA4-8862-48B6-80C5-70DF9D7D46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2EBC66-2B58-408B-8038-CE6B0E38FB8B}">
  <ds:schemaRefs>
    <ds:schemaRef ds:uri="http://purl.org/dc/elements/1.1/"/>
    <ds:schemaRef ds:uri="77d13735-1889-4864-b6f5-30d95c992ce0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5C2B9D4-7EEE-4F67-BDC6-9BD7274B4E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d13735-1889-4864-b6f5-30d95c992c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Thème NDRC</Template>
  <TotalTime>4428</TotalTime>
  <Words>901</Words>
  <Application>Microsoft Office PowerPoint</Application>
  <PresentationFormat>Affichage à l'écran (4:3)</PresentationFormat>
  <Paragraphs>122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Avenir Light</vt:lpstr>
      <vt:lpstr>Calibri</vt:lpstr>
      <vt:lpstr>Tw Cen MT</vt:lpstr>
      <vt:lpstr>Wingdings</vt:lpstr>
      <vt:lpstr>Wingdings 2</vt:lpstr>
      <vt:lpstr>Thème NDRC</vt:lpstr>
      <vt:lpstr>E5 – RELATION CLIENT À DISTANCE ET DIGITALISATION  Coef. 4 </vt:lpstr>
      <vt:lpstr>E5 - Pôle d’activités concerné</vt:lpstr>
      <vt:lpstr>Des compétences aux critères de performances </vt:lpstr>
      <vt:lpstr>E5 – Mode d’évaluation</vt:lpstr>
      <vt:lpstr>E5 - Partie écrite de l’épreuve </vt:lpstr>
      <vt:lpstr>E5 - Partie pratique de l’épreuve :  les sujets</vt:lpstr>
      <vt:lpstr>E5 - Partie pratique de l’épreuve :  les sujets</vt:lpstr>
      <vt:lpstr>E5 - Partie pratique de l’épreuve :  modalités d’interrogation et d’évaluation</vt:lpstr>
      <vt:lpstr>E5 - Partie pratique de l’épreuve :  Grille d’observation/appréciation </vt:lpstr>
      <vt:lpstr>E5 - Partie pratique de l’épreuve :  de l’observation à l’évaluation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Jamila KHADDAM ELLAH</dc:creator>
  <cp:lastModifiedBy>Jamila Khaddam-ellah</cp:lastModifiedBy>
  <cp:revision>179</cp:revision>
  <dcterms:created xsi:type="dcterms:W3CDTF">2018-02-11T08:52:41Z</dcterms:created>
  <dcterms:modified xsi:type="dcterms:W3CDTF">2022-02-08T20:29:45Z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0x010100873AB55E0CC5DA459F57F5A42893F46A005A087D358B12CA4E82A8A8BA9B8A8CF200D3544DBFAD4F664AA25DF68E6D1F0A9E00689F2856DFEDCE40890FDCED81A7DFC900084BAD804C7DD5448AFCF9998BBEB75A</vt:lpwstr>
  </property>
</Properties>
</file>