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249D-086A-4F09-9A22-68189A1977DC}" type="datetimeFigureOut">
              <a:rPr lang="fr-FR" smtClean="0"/>
              <a:pPr/>
              <a:t>19/06/2020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E3DB0-8640-4E15-A146-23DEE35A05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79512" y="260648"/>
          <a:ext cx="7632849" cy="6481311"/>
        </p:xfrm>
        <a:graphic>
          <a:graphicData uri="http://schemas.openxmlformats.org/drawingml/2006/table">
            <a:tbl>
              <a:tblPr/>
              <a:tblGrid>
                <a:gridCol w="3055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3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2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0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CHARGES (hors taxes)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N-1</a:t>
                      </a:r>
                      <a:endParaRPr lang="fr-FR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PRODUITS (hors taxes)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N-1</a:t>
                      </a:r>
                      <a:endParaRPr lang="fr-FR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CHARGES D'EXPLOITATION</a:t>
                      </a:r>
                      <a:endParaRPr lang="fr-F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sng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PRODUITS D'EXPLOITATION</a:t>
                      </a:r>
                      <a:endParaRPr lang="fr-F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Coût d'achat des marchandises vendues dans l'exercice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Ventes de marchandises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*Achats de marchandises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Production vendue :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*Variation des stocks de marchandises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- Ventes 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Consommation de l'exercice en provenance de tiers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- Prestation de services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*Achats stockés d'approvisionnements :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Montant net du chiffre d'affaires : 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matières premières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Production stockée</a:t>
                      </a:r>
                      <a:endParaRPr lang="fr-FR" sz="1400" dirty="0"/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- autres approvisionnements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Production immobilisée</a:t>
                      </a:r>
                      <a:endParaRPr lang="fr-F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*Variation des stocks d'approvisionnement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*Autres achats et services extérieurs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Impôts, taxes et versements assimilés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Subventions d'exploitation</a:t>
                      </a:r>
                      <a:endParaRPr lang="fr-F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Charges de personnel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Salaires et traitements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Charges sociales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dirty="0">
                        <a:latin typeface="+mn-lt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07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Dotations aux amortissements, dépréciations  et aux provisions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Reprise sur provisions et amortissements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37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Sur immobilisation :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dot.</a:t>
                      </a:r>
                      <a:r>
                        <a:rPr lang="fr-FR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amortissements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Transfert de charges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Sur immobilisation :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dot.</a:t>
                      </a:r>
                      <a:r>
                        <a:rPr lang="fr-FR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dépréciations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Autres produits</a:t>
                      </a:r>
                      <a:endParaRPr lang="fr-F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Sur actif circulant :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dot. dépréciations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  Pour risques &amp; charges :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dot.</a:t>
                      </a:r>
                      <a:r>
                        <a:rPr lang="fr-FR" sz="14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provisions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Autres charges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3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 exploitation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2865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 exploitation</a:t>
                      </a:r>
                      <a:endParaRPr lang="fr-FR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68" marR="3486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668344" y="620688"/>
            <a:ext cx="1475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C000"/>
                </a:solidFill>
              </a:rPr>
              <a:t>Marge commerciale</a:t>
            </a:r>
            <a:endParaRPr lang="fr-FR" sz="1600" b="1" dirty="0">
              <a:solidFill>
                <a:srgbClr val="FFC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703840" y="134076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92D050"/>
                </a:solidFill>
              </a:rPr>
              <a:t>Production de l’exercice</a:t>
            </a:r>
            <a:endParaRPr lang="fr-FR" sz="1600" b="1" dirty="0">
              <a:solidFill>
                <a:srgbClr val="92D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596336" y="1988840"/>
            <a:ext cx="169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33CCFF"/>
                </a:solidFill>
              </a:rPr>
              <a:t>Consommations intermédiaires</a:t>
            </a:r>
            <a:endParaRPr lang="fr-FR" sz="1600" b="1" dirty="0">
              <a:solidFill>
                <a:srgbClr val="33CC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388424" y="11247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388424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228184" y="2924944"/>
            <a:ext cx="24482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= Valeur ajoutée N</a:t>
            </a:r>
            <a:endParaRPr lang="fr-FR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3923928" y="692696"/>
            <a:ext cx="3384376" cy="208823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79512" y="692696"/>
            <a:ext cx="3312368" cy="280831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4283968" y="2924944"/>
            <a:ext cx="180020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563888" y="692696"/>
            <a:ext cx="288032" cy="280831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7380312" y="692696"/>
            <a:ext cx="360040" cy="208823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4355976" y="3356992"/>
            <a:ext cx="1800200" cy="36004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228184" y="3356992"/>
            <a:ext cx="24482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= Valeur ajoutée N-1</a:t>
            </a:r>
            <a:endParaRPr lang="fr-FR" sz="20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372200" y="4149080"/>
            <a:ext cx="244827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Taux de valeur ajoutée= Valeur ajoutée/Chiffre d’affaires HT</a:t>
            </a:r>
            <a:endParaRPr lang="fr-FR" sz="20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2339752" y="5589241"/>
            <a:ext cx="6624736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fr-FR" sz="2000" b="1" dirty="0" smtClean="0"/>
          </a:p>
          <a:p>
            <a:pPr algn="ctr"/>
            <a:r>
              <a:rPr lang="fr-FR" sz="2000" b="1" dirty="0" smtClean="0"/>
              <a:t>Taux de variation = </a:t>
            </a:r>
            <a:r>
              <a:rPr lang="fr-FR" sz="2000" b="1" u="sng" dirty="0" smtClean="0"/>
              <a:t>(Valeur ajoutée N -Valeur ajoutée N-1)</a:t>
            </a:r>
          </a:p>
          <a:p>
            <a:pPr algn="ctr"/>
            <a:r>
              <a:rPr lang="fr-FR" sz="2000" b="1" dirty="0" smtClean="0"/>
              <a:t>                                   Valeur ajoutée N-1</a:t>
            </a:r>
          </a:p>
          <a:p>
            <a:pPr algn="ctr"/>
            <a:endParaRPr lang="fr-FR" sz="2000" b="1" dirty="0"/>
          </a:p>
        </p:txBody>
      </p:sp>
      <p:sp>
        <p:nvSpPr>
          <p:cNvPr id="23" name="Flèche vers le bas 22"/>
          <p:cNvSpPr/>
          <p:nvPr/>
        </p:nvSpPr>
        <p:spPr>
          <a:xfrm>
            <a:off x="7524328" y="3717032"/>
            <a:ext cx="144016" cy="5040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Accolade ouvrante 26"/>
          <p:cNvSpPr/>
          <p:nvPr/>
        </p:nvSpPr>
        <p:spPr>
          <a:xfrm>
            <a:off x="6012160" y="2924944"/>
            <a:ext cx="360040" cy="86409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4860032" y="3573016"/>
            <a:ext cx="1296144" cy="216024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6" grpId="0" animBg="1"/>
      <p:bldP spid="17" grpId="0" animBg="1"/>
      <p:bldP spid="18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211</Words>
  <Application>Microsoft Office PowerPoint</Application>
  <PresentationFormat>Affichage à l'écran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eymard</dc:creator>
  <cp:lastModifiedBy>Jamila Khaddam-ellah</cp:lastModifiedBy>
  <cp:revision>13</cp:revision>
  <dcterms:created xsi:type="dcterms:W3CDTF">2020-03-08T17:46:29Z</dcterms:created>
  <dcterms:modified xsi:type="dcterms:W3CDTF">2020-06-19T08:29:55Z</dcterms:modified>
</cp:coreProperties>
</file>