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FDC3-6133-4D23-B6E9-42430285240B}" type="datetimeFigureOut">
              <a:rPr lang="fr-FR" smtClean="0"/>
              <a:t>04/04/2016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F62E-E60C-4B77-AC7B-011985AAD3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FDC3-6133-4D23-B6E9-42430285240B}" type="datetimeFigureOut">
              <a:rPr lang="fr-FR" smtClean="0"/>
              <a:t>04/04/2016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F62E-E60C-4B77-AC7B-011985AAD3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FDC3-6133-4D23-B6E9-42430285240B}" type="datetimeFigureOut">
              <a:rPr lang="fr-FR" smtClean="0"/>
              <a:t>04/04/2016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F62E-E60C-4B77-AC7B-011985AAD3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FDC3-6133-4D23-B6E9-42430285240B}" type="datetimeFigureOut">
              <a:rPr lang="fr-FR" smtClean="0"/>
              <a:t>04/04/2016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F62E-E60C-4B77-AC7B-011985AAD3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FDC3-6133-4D23-B6E9-42430285240B}" type="datetimeFigureOut">
              <a:rPr lang="fr-FR" smtClean="0"/>
              <a:t>04/04/2016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F62E-E60C-4B77-AC7B-011985AAD3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FDC3-6133-4D23-B6E9-42430285240B}" type="datetimeFigureOut">
              <a:rPr lang="fr-FR" smtClean="0"/>
              <a:t>04/04/2016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F62E-E60C-4B77-AC7B-011985AAD3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FDC3-6133-4D23-B6E9-42430285240B}" type="datetimeFigureOut">
              <a:rPr lang="fr-FR" smtClean="0"/>
              <a:t>04/04/2016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F62E-E60C-4B77-AC7B-011985AAD3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FDC3-6133-4D23-B6E9-42430285240B}" type="datetimeFigureOut">
              <a:rPr lang="fr-FR" smtClean="0"/>
              <a:t>04/04/2016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F62E-E60C-4B77-AC7B-011985AAD3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FDC3-6133-4D23-B6E9-42430285240B}" type="datetimeFigureOut">
              <a:rPr lang="fr-FR" smtClean="0"/>
              <a:t>04/04/2016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F62E-E60C-4B77-AC7B-011985AAD3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FDC3-6133-4D23-B6E9-42430285240B}" type="datetimeFigureOut">
              <a:rPr lang="fr-FR" smtClean="0"/>
              <a:t>04/04/2016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F62E-E60C-4B77-AC7B-011985AAD3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FDC3-6133-4D23-B6E9-42430285240B}" type="datetimeFigureOut">
              <a:rPr lang="fr-FR" smtClean="0"/>
              <a:t>04/04/2016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F62E-E60C-4B77-AC7B-011985AAD3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8FDC3-6133-4D23-B6E9-42430285240B}" type="datetimeFigureOut">
              <a:rPr lang="fr-FR" smtClean="0"/>
              <a:t>04/04/2016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3F62E-E60C-4B77-AC7B-011985AAD39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theque.fr/thematiques/cultures-et-langu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EDUTHEQUE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Et les Langues Vivantes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/>
              <a:t>Le portail </a:t>
            </a:r>
            <a:r>
              <a:rPr lang="fr-FR" dirty="0" err="1"/>
              <a:t>Éduthèque</a:t>
            </a:r>
            <a:r>
              <a:rPr lang="fr-FR" dirty="0"/>
              <a:t> s’enrichit et propose désormais de nombreuses ressources pour les enseignants de langues vivantes : </a:t>
            </a:r>
            <a:r>
              <a:rPr lang="fr-FR" dirty="0">
                <a:hlinkClick r:id="rId2"/>
              </a:rPr>
              <a:t>http://</a:t>
            </a:r>
            <a:r>
              <a:rPr lang="fr-FR" dirty="0" smtClean="0">
                <a:hlinkClick r:id="rId2"/>
              </a:rPr>
              <a:t>www.edutheque.fr/thematiques/cultures-et-langues.html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 </a:t>
            </a:r>
            <a:r>
              <a:rPr lang="fr-FR" dirty="0"/>
              <a:t>Ouvert depuis novembre 2013, le portail </a:t>
            </a:r>
            <a:r>
              <a:rPr lang="fr-FR" dirty="0" err="1"/>
              <a:t>Éduthèque</a:t>
            </a:r>
            <a:r>
              <a:rPr lang="fr-FR" dirty="0"/>
              <a:t> propose à tous les enseignants des ressources numériques gratuites de grands établissements publics à caractère culturel et scientifique. </a:t>
            </a:r>
            <a:endParaRPr lang="fr-FR" dirty="0" smtClean="0"/>
          </a:p>
          <a:p>
            <a:r>
              <a:rPr lang="fr-FR" dirty="0" smtClean="0"/>
              <a:t>Ces </a:t>
            </a:r>
            <a:r>
              <a:rPr lang="fr-FR" dirty="0"/>
              <a:t>ressources en ligne sont téléchargeables pour une large partie, et les enseignants peuvent s’en servir dans le cadre de leur activité professionnelle avec les élèves. </a:t>
            </a:r>
            <a:endParaRPr lang="fr-FR" dirty="0" smtClean="0"/>
          </a:p>
          <a:p>
            <a:r>
              <a:rPr lang="fr-FR" dirty="0" smtClean="0"/>
              <a:t>Pour </a:t>
            </a:r>
            <a:r>
              <a:rPr lang="fr-FR" dirty="0"/>
              <a:t>avoir accès à toutes les ressources proposées par </a:t>
            </a:r>
            <a:r>
              <a:rPr lang="fr-FR" dirty="0" err="1"/>
              <a:t>Éduthèque</a:t>
            </a:r>
            <a:r>
              <a:rPr lang="fr-FR" dirty="0"/>
              <a:t>, il suffit de s’inscrire avec son adresse mail académique professionnelle. L’inscription est gratuite pour tous les enseignants. </a:t>
            </a:r>
            <a:endParaRPr lang="fr-FR" dirty="0" smtClean="0"/>
          </a:p>
          <a:p>
            <a:r>
              <a:rPr lang="fr-FR" dirty="0" smtClean="0"/>
              <a:t>Il </a:t>
            </a:r>
            <a:r>
              <a:rPr lang="fr-FR" dirty="0"/>
              <a:t>est également possible d’inscrire une classe, afin que les élèves puissent avoir accès aux ressources en dehors du temps scolaire, dans le cadre de la classe inversée par exemple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ressources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5882" y="1600200"/>
            <a:ext cx="653223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détail des ressources pour les langues vivantes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Pour les enseignants de langues vivantes, </a:t>
            </a:r>
            <a:r>
              <a:rPr lang="fr-FR" dirty="0" err="1" smtClean="0"/>
              <a:t>Éduthèque</a:t>
            </a:r>
            <a:r>
              <a:rPr lang="fr-FR" dirty="0" smtClean="0"/>
              <a:t> propose désormais des ressources dans la rubrique « Cultures et langues », grâce à l’offre de plusieurs partenaires :</a:t>
            </a:r>
          </a:p>
          <a:p>
            <a:pPr lvl="1"/>
            <a:r>
              <a:rPr lang="fr-FR" dirty="0" smtClean="0"/>
              <a:t> Lesite.tv</a:t>
            </a:r>
          </a:p>
          <a:p>
            <a:pPr lvl="1"/>
            <a:r>
              <a:rPr lang="fr-FR" dirty="0" smtClean="0"/>
              <a:t>Arte</a:t>
            </a:r>
            <a:endParaRPr lang="fr-FR" dirty="0" smtClean="0">
              <a:sym typeface="Symbol"/>
            </a:endParaRPr>
          </a:p>
          <a:p>
            <a:pPr lvl="1"/>
            <a:r>
              <a:rPr lang="fr-FR" dirty="0" smtClean="0"/>
              <a:t>La BBC</a:t>
            </a:r>
          </a:p>
          <a:p>
            <a:pPr lvl="1"/>
            <a:r>
              <a:rPr lang="fr-FR" dirty="0" smtClean="0"/>
              <a:t>RTVE </a:t>
            </a:r>
          </a:p>
          <a:p>
            <a:pPr lvl="1"/>
            <a:r>
              <a:rPr lang="fr-FR" dirty="0" smtClean="0"/>
              <a:t>La </a:t>
            </a:r>
            <a:r>
              <a:rPr lang="fr-FR" dirty="0" err="1" smtClean="0"/>
              <a:t>BnF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Lesite.tv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dirty="0" smtClean="0"/>
              <a:t>Lesite.tv </a:t>
            </a:r>
          </a:p>
          <a:p>
            <a:pPr lvl="1">
              <a:buNone/>
            </a:pPr>
            <a:endParaRPr lang="fr-FR" dirty="0" smtClean="0"/>
          </a:p>
          <a:p>
            <a:pPr lvl="2"/>
            <a:r>
              <a:rPr lang="fr-FR" dirty="0" smtClean="0"/>
              <a:t>Reportages en allemand, anglais et espagnol, pour une programmation qui se renouvelle tous les mois. Les vidéos sont téléchargeables avec un livret proposant un accompagnement pédagogique.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dirty="0" smtClean="0"/>
              <a:t>Arte </a:t>
            </a:r>
          </a:p>
          <a:p>
            <a:pPr lvl="1">
              <a:buNone/>
            </a:pPr>
            <a:endParaRPr lang="fr-FR" dirty="0" smtClean="0"/>
          </a:p>
          <a:p>
            <a:pPr lvl="2"/>
            <a:r>
              <a:rPr lang="fr-FR" dirty="0"/>
              <a:t>p</a:t>
            </a:r>
            <a:r>
              <a:rPr lang="fr-FR" dirty="0" smtClean="0"/>
              <a:t>ropose 50 vidéos en versions allemande et française. Ces ressources changent tous les 4 mois et sont téléchargeables. </a:t>
            </a:r>
            <a:endParaRPr lang="fr-FR" dirty="0" smtClean="0">
              <a:sym typeface="Symbol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BBC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dirty="0" smtClean="0"/>
              <a:t>La BBC </a:t>
            </a:r>
          </a:p>
          <a:p>
            <a:pPr lvl="1">
              <a:buNone/>
            </a:pPr>
            <a:endParaRPr lang="fr-FR" dirty="0" smtClean="0"/>
          </a:p>
          <a:p>
            <a:pPr lvl="2"/>
            <a:r>
              <a:rPr lang="fr-FR" dirty="0" smtClean="0"/>
              <a:t>Met à disposition des enseignants d’anglais 175 vidéos téléchargeables, classées par niveau du CECRL et par thème. Il est également possible de télécharger les sous-titres et la transcription pour toutes les vidéos.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RTVE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dirty="0" smtClean="0"/>
              <a:t>RTVE </a:t>
            </a:r>
          </a:p>
          <a:p>
            <a:pPr lvl="1">
              <a:buNone/>
            </a:pPr>
            <a:endParaRPr lang="fr-FR" dirty="0" smtClean="0"/>
          </a:p>
          <a:p>
            <a:pPr lvl="2"/>
            <a:r>
              <a:rPr lang="fr-FR" dirty="0"/>
              <a:t>P</a:t>
            </a:r>
            <a:r>
              <a:rPr lang="fr-FR" dirty="0" smtClean="0"/>
              <a:t>ropose 50 vidéos avec des sous-titres à activer ou désactiver, 37 vidéos sont téléchargeables. </a:t>
            </a:r>
            <a:br>
              <a:rPr lang="fr-FR" dirty="0" smtClean="0"/>
            </a:br>
            <a:r>
              <a:rPr lang="fr-FR" dirty="0" smtClean="0"/>
              <a:t>Cette offre pour l'anglais et l'espagnol complète celle d'Arte dont toutes les vidéos sont disponibles en version allemande.</a:t>
            </a:r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BNF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La </a:t>
            </a:r>
            <a:r>
              <a:rPr lang="fr-FR" dirty="0" err="1" smtClean="0"/>
              <a:t>BnF</a:t>
            </a: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pPr lvl="1"/>
            <a:r>
              <a:rPr lang="fr-FR" dirty="0" smtClean="0"/>
              <a:t>vient de mettre en ligne 50 expositions virtuelles en version anglaise qui pourront intéresser les enseignants de langues vivantes, mais aussi tous les enseignants de sections européennes et internationales. </a:t>
            </a:r>
          </a:p>
          <a:p>
            <a:pPr lvl="1"/>
            <a:r>
              <a:rPr lang="fr-FR" dirty="0" smtClean="0"/>
              <a:t>Le passage du portail en anglais au portail en français se fait aisément, à l’intérieur même d’une exposition, d’un simple clic. </a:t>
            </a:r>
          </a:p>
          <a:p>
            <a:pPr lvl="1"/>
            <a:r>
              <a:rPr lang="fr-FR" dirty="0" smtClean="0"/>
              <a:t>Deux </a:t>
            </a:r>
            <a:r>
              <a:rPr lang="fr-FR" dirty="0" smtClean="0"/>
              <a:t>expositions sont également consultables en espagnol : </a:t>
            </a:r>
            <a:r>
              <a:rPr lang="fr-FR" i="1" dirty="0" smtClean="0"/>
              <a:t>Bestiaire médiéval et Rembrandt</a:t>
            </a:r>
            <a:r>
              <a:rPr lang="fr-FR" dirty="0" smtClean="0"/>
              <a:t>, une exposition en portugais : </a:t>
            </a:r>
            <a:r>
              <a:rPr lang="fr-FR" i="1" dirty="0" smtClean="0"/>
              <a:t>Utopie</a:t>
            </a:r>
            <a:r>
              <a:rPr lang="fr-FR" dirty="0" smtClean="0"/>
              <a:t>, et l’exposition </a:t>
            </a:r>
            <a:r>
              <a:rPr lang="fr-FR" i="1" dirty="0" smtClean="0"/>
              <a:t>Estampes japonaises </a:t>
            </a:r>
            <a:r>
              <a:rPr lang="fr-FR" dirty="0" smtClean="0"/>
              <a:t>est aussi proposée en japonais.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367</Words>
  <Application>Microsoft Office PowerPoint</Application>
  <PresentationFormat>Affichage à l'écran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EDUTHEQUE</vt:lpstr>
      <vt:lpstr>Présentation</vt:lpstr>
      <vt:lpstr>Les ressources</vt:lpstr>
      <vt:lpstr>Le détail des ressources pour les langues vivantes</vt:lpstr>
      <vt:lpstr>Lesite.tv</vt:lpstr>
      <vt:lpstr>ARTE</vt:lpstr>
      <vt:lpstr>BBC</vt:lpstr>
      <vt:lpstr>RTVE</vt:lpstr>
      <vt:lpstr>LA BNF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EDUTHEQUE</dc:title>
  <dc:creator>prof</dc:creator>
  <cp:lastModifiedBy>prof</cp:lastModifiedBy>
  <cp:revision>6</cp:revision>
  <dcterms:created xsi:type="dcterms:W3CDTF">2016-04-04T07:17:33Z</dcterms:created>
  <dcterms:modified xsi:type="dcterms:W3CDTF">2016-04-04T08:13:00Z</dcterms:modified>
</cp:coreProperties>
</file>