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166C-4F90-45C2-A8A0-EB70DE4703B3}" type="datetimeFigureOut">
              <a:rPr lang="fr-FR" smtClean="0"/>
              <a:pPr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8357-65FD-4F3E-B1FD-6A3F9962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 w="7620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 lettres-EPS</a:t>
            </a:r>
            <a:endParaRPr lang="fr-FR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fr-FR" u="sng" dirty="0" smtClean="0"/>
              <a:t>Matières</a:t>
            </a:r>
            <a:r>
              <a:rPr lang="fr-FR" dirty="0" smtClean="0"/>
              <a:t> :</a:t>
            </a:r>
          </a:p>
          <a:p>
            <a:r>
              <a:rPr lang="fr-FR" dirty="0" smtClean="0"/>
              <a:t>Français </a:t>
            </a:r>
          </a:p>
          <a:p>
            <a:r>
              <a:rPr lang="fr-FR" dirty="0" smtClean="0"/>
              <a:t>EPS</a:t>
            </a:r>
          </a:p>
          <a:p>
            <a:endParaRPr lang="fr-FR" dirty="0"/>
          </a:p>
          <a:p>
            <a:pPr>
              <a:buNone/>
            </a:pPr>
            <a:r>
              <a:rPr lang="fr-FR" u="sng" dirty="0" smtClean="0"/>
              <a:t>Élèves concernés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Une classe de 5°</a:t>
            </a:r>
          </a:p>
          <a:p>
            <a:pPr>
              <a:buNone/>
            </a:pPr>
            <a:r>
              <a:rPr lang="fr-FR" dirty="0" smtClean="0"/>
              <a:t>Une classe de 5°SEGPA</a:t>
            </a:r>
          </a:p>
          <a:p>
            <a:pPr>
              <a:buNone/>
            </a:pPr>
            <a:r>
              <a:rPr lang="fr-FR" dirty="0" smtClean="0"/>
              <a:t>4 élèves de l’ULIS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/>
              <a:t>Objectif</a:t>
            </a:r>
            <a:r>
              <a:rPr lang="fr-FR" dirty="0" smtClean="0"/>
              <a:t>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Réaliser, par groupes, une représentation de cirque ayant pour thème un florilège de textes poétiques</a:t>
            </a:r>
            <a:endParaRPr lang="fr-F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compétences</a:t>
            </a:r>
            <a:endParaRPr lang="fr-FR" b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chemeClr val="accent2"/>
                </a:solidFill>
              </a:rPr>
              <a:t>Hors socle :</a:t>
            </a:r>
          </a:p>
          <a:p>
            <a:r>
              <a:rPr lang="fr-FR" dirty="0" smtClean="0"/>
              <a:t>Être capable de mémoriser un texte</a:t>
            </a:r>
          </a:p>
          <a:p>
            <a:r>
              <a:rPr lang="fr-FR" dirty="0" smtClean="0"/>
              <a:t>Être capable de le  réciter sans erreur</a:t>
            </a:r>
          </a:p>
          <a:p>
            <a:r>
              <a:rPr lang="fr-FR" dirty="0" smtClean="0"/>
              <a:t>Être capable de placer sa voix pour qu’elle soit audible</a:t>
            </a:r>
          </a:p>
          <a:p>
            <a:r>
              <a:rPr lang="fr-FR" dirty="0" smtClean="0"/>
              <a:t>Être capable de réciter avec une intonation qui en révèle le sens</a:t>
            </a:r>
          </a:p>
          <a:p>
            <a:r>
              <a:rPr lang="fr-FR" dirty="0"/>
              <a:t>Être capable d’adapter le débit (notamment en fonction de la représentation choisie)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 5 : </a:t>
            </a:r>
          </a:p>
          <a:p>
            <a:r>
              <a:rPr lang="fr-FR" dirty="0" smtClean="0"/>
              <a:t>Établir des liens entre les œuvres (littéraires, artistiques) pour mieux les comprendre</a:t>
            </a:r>
          </a:p>
          <a:p>
            <a:r>
              <a:rPr lang="fr-FR" dirty="0" smtClean="0"/>
              <a:t>Lire et employer différents langages : textes-musique</a:t>
            </a:r>
          </a:p>
          <a:p>
            <a:r>
              <a:rPr lang="fr-FR" dirty="0" smtClean="0"/>
              <a:t>Connaitre et pratiquer diverses formes d’expression à visée littéraire </a:t>
            </a:r>
          </a:p>
          <a:p>
            <a:r>
              <a:rPr lang="fr-FR" dirty="0" smtClean="0"/>
              <a:t>Connaitre et pratiquer diverses formes d’expression à visée artistique</a:t>
            </a:r>
          </a:p>
          <a:p>
            <a:r>
              <a:rPr lang="fr-FR" dirty="0" smtClean="0"/>
              <a:t>Être sensible aux enjeux esthétiques et humains d’un texte littéraire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648071"/>
          </a:xfrm>
        </p:spPr>
        <p:txBody>
          <a:bodyPr/>
          <a:lstStyle/>
          <a:p>
            <a:pPr algn="ctr"/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Compétences EPS</a:t>
            </a:r>
            <a:r>
              <a:rPr lang="fr-FR" b="0" dirty="0" smtClean="0"/>
              <a:t> </a:t>
            </a:r>
            <a:endParaRPr lang="fr-FR" b="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 </a:t>
            </a:r>
            <a:r>
              <a:rPr lang="fr-FR" sz="2000" b="1" u="sng" dirty="0" smtClean="0"/>
              <a:t>Compétence 6</a:t>
            </a:r>
            <a:r>
              <a:rPr lang="fr-FR" sz="2000" b="1" dirty="0" smtClean="0"/>
              <a:t> :</a:t>
            </a:r>
          </a:p>
          <a:p>
            <a:r>
              <a:rPr lang="fr-FR" sz="2000" dirty="0" smtClean="0"/>
              <a:t>Respecter des comportements favorables à sa sécurité (et celle des autres).</a:t>
            </a:r>
          </a:p>
          <a:p>
            <a:r>
              <a:rPr lang="fr-FR" sz="2000" dirty="0" smtClean="0"/>
              <a:t>Mobiliser à bon escient ses capacités motrices dans le cadre d’une pratique physique (sportive ou artistique) adaptée à son potentiel.</a:t>
            </a:r>
          </a:p>
          <a:p>
            <a:pPr>
              <a:buNone/>
            </a:pPr>
            <a:endParaRPr lang="fr-FR" sz="2000" dirty="0" smtClean="0"/>
          </a:p>
          <a:p>
            <a:endParaRPr lang="fr-FR" sz="20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645025" y="548681"/>
            <a:ext cx="4041775" cy="792088"/>
          </a:xfrm>
        </p:spPr>
        <p:txBody>
          <a:bodyPr>
            <a:normAutofit lnSpcReduction="10000"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Compétences transversales</a:t>
            </a:r>
            <a:r>
              <a:rPr lang="fr-FR" dirty="0" smtClean="0"/>
              <a:t>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041775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 smtClean="0"/>
              <a:t>Compétence 6 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</a:p>
          <a:p>
            <a:r>
              <a:rPr lang="fr-FR" dirty="0" smtClean="0"/>
              <a:t>Respecter les règles de la vie collective</a:t>
            </a:r>
          </a:p>
          <a:p>
            <a:r>
              <a:rPr lang="fr-FR" dirty="0" smtClean="0"/>
              <a:t>Comprendre l’importance du respect mutuel et accepter toutes les différences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Compétence  7</a:t>
            </a:r>
          </a:p>
          <a:p>
            <a:r>
              <a:rPr lang="fr-FR" dirty="0" smtClean="0"/>
              <a:t>Être autonome dans son travail</a:t>
            </a:r>
          </a:p>
          <a:p>
            <a:r>
              <a:rPr lang="fr-FR" dirty="0" smtClean="0"/>
              <a:t>S’engager dans un projet collectif</a:t>
            </a:r>
          </a:p>
          <a:p>
            <a:r>
              <a:rPr lang="fr-FR" dirty="0" smtClean="0"/>
              <a:t>Manifester curiosité, créativité, motivation</a:t>
            </a:r>
          </a:p>
          <a:p>
            <a:r>
              <a:rPr lang="fr-FR" dirty="0" smtClean="0"/>
              <a:t>Assumer des rôles, prendre des initiatives et des décisions.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Grille d’évaluation élève</a:t>
            </a:r>
            <a:endParaRPr lang="fr-FR" b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979634" cy="506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106</Words>
  <Application>Microsoft Office PowerPoint</Application>
  <PresentationFormat>Affichage à l'écran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Projet lettres-EPS</vt:lpstr>
      <vt:lpstr>Les compétences</vt:lpstr>
      <vt:lpstr>Diapositive 3</vt:lpstr>
      <vt:lpstr>Grille d’évaluation élève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lettres-EPS</dc:title>
  <dc:creator>Standard</dc:creator>
  <cp:lastModifiedBy>pc</cp:lastModifiedBy>
  <cp:revision>9</cp:revision>
  <dcterms:created xsi:type="dcterms:W3CDTF">2013-03-02T21:31:44Z</dcterms:created>
  <dcterms:modified xsi:type="dcterms:W3CDTF">2013-04-09T19:40:10Z</dcterms:modified>
</cp:coreProperties>
</file>