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59" r:id="rId5"/>
    <p:sldId id="261" r:id="rId6"/>
    <p:sldId id="25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971235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002066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259034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490341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344193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310810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17252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91905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765081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5773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24074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548B-C415-45CB-9766-6413FC8E08E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EC1C-1E62-421B-86B8-9D7AE93DC3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9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Calcul mental : série </a:t>
            </a:r>
            <a:r>
              <a:rPr lang="fr-FR" sz="5400" dirty="0" smtClean="0"/>
              <a:t>8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Répondre rapidement aux questions suivantes. </a:t>
            </a:r>
          </a:p>
          <a:p>
            <a:r>
              <a:rPr lang="fr-FR" sz="3600" dirty="0"/>
              <a:t>Indiquez sur une feuille marquée à votre nom le numéro de la question, suivie de votre résultat, précédé éventuellement d’un nombre réduit d’étapes intermédiaires. </a:t>
            </a:r>
          </a:p>
        </p:txBody>
      </p:sp>
    </p:spTree>
    <p:extLst>
      <p:ext uri="{BB962C8B-B14F-4D97-AF65-F5344CB8AC3E}">
        <p14:creationId xmlns:p14="http://schemas.microsoft.com/office/powerpoint/2010/main" val="2258437822"/>
      </p:ext>
    </p:extLst>
  </p:cSld>
  <p:clrMapOvr>
    <a:masterClrMapping/>
  </p:clrMapOvr>
  <p:transition spd="slow" advTm="56006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488272" y="1412689"/>
                <a:ext cx="11327907" cy="4686269"/>
              </a:xfrm>
            </p:spPr>
            <p:txBody>
              <a:bodyPr>
                <a:noAutofit/>
              </a:bodyPr>
              <a:lstStyle/>
              <a:p>
                <a:pPr lvl="0"/>
                <a:r>
                  <a:rPr lang="fr-FR" sz="5400" dirty="0" smtClean="0"/>
                  <a:t>1) </a:t>
                </a:r>
                <a:r>
                  <a:rPr lang="fr-FR" sz="5400" dirty="0"/>
                  <a:t>On donne </a:t>
                </a:r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r-FR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fr-FR" sz="5400" b="0" i="1" smtClean="0">
                        <a:latin typeface="Cambria Math" panose="02040503050406030204" pitchFamily="18" charset="0"/>
                      </a:rPr>
                      <m:t>=0,5 </m:t>
                    </m:r>
                  </m:oMath>
                </a14:m>
                <a:r>
                  <a:rPr lang="fr-FR" sz="5400" dirty="0"/>
                  <a:t>et</a:t>
                </a:r>
                <a:br>
                  <a:rPr lang="fr-FR" sz="5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fr-FR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5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fr-FR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fr-FR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=0,3</m:t>
                      </m:r>
                    </m:oMath>
                  </m:oMathPara>
                </a14:m>
                <a:r>
                  <a:rPr lang="fr-FR" sz="5400" dirty="0"/>
                  <a:t/>
                </a:r>
                <a:br>
                  <a:rPr lang="fr-FR" sz="5400" dirty="0"/>
                </a:br>
                <a:r>
                  <a:rPr lang="fr-FR" sz="5400" dirty="0"/>
                  <a:t/>
                </a:r>
                <a:br>
                  <a:rPr lang="fr-FR" sz="5400" dirty="0"/>
                </a:br>
                <a:r>
                  <a:rPr lang="fr-FR" sz="5400" dirty="0"/>
                  <a:t>Calculer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5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fr-FR" sz="54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fr-FR" sz="5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fr-FR" sz="5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9600" dirty="0"/>
                  <a:t/>
                </a:r>
                <a:br>
                  <a:rPr lang="fr-FR" sz="9600" dirty="0"/>
                </a:br>
                <a:r>
                  <a:rPr lang="fr-FR" sz="9600" dirty="0"/>
                  <a:t/>
                </a:r>
                <a:br>
                  <a:rPr lang="fr-FR" sz="9600" dirty="0"/>
                </a:br>
                <a:endParaRPr lang="fr-FR" sz="5400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88272" y="1412689"/>
                <a:ext cx="11327907" cy="4686269"/>
              </a:xfrm>
              <a:blipFill>
                <a:blip r:embed="rId2"/>
                <a:stretch>
                  <a:fillRect l="-2853" t="-98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91814"/>
      </p:ext>
    </p:extLst>
  </p:cSld>
  <p:clrMapOvr>
    <a:masterClrMapping/>
  </p:clrMapOvr>
  <p:transition spd="slow" advTm="6184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12075" y="1891826"/>
                <a:ext cx="10515600" cy="33589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5400" dirty="0" smtClean="0"/>
                  <a:t>2</a:t>
                </a:r>
                <a:r>
                  <a:rPr lang="fr-FR" sz="5400" dirty="0"/>
                  <a:t>) </a:t>
                </a:r>
                <a:r>
                  <a:rPr lang="fr-FR" sz="5400" dirty="0" smtClean="0"/>
                  <a:t>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5400" b="0" i="0" smtClean="0">
                        <a:latin typeface="Cambria Math" panose="02040503050406030204" pitchFamily="18" charset="0"/>
                      </a:rPr>
                      <m:t>tudier</m:t>
                    </m:r>
                    <m:r>
                      <a:rPr lang="fr-FR" sz="5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5400" b="0" i="0" smtClean="0">
                        <a:latin typeface="Cambria Math" panose="02040503050406030204" pitchFamily="18" charset="0"/>
                      </a:rPr>
                      <m:t>sur</m:t>
                    </m:r>
                    <m:d>
                      <m:dPr>
                        <m:begChr m:val="["/>
                        <m:endChr m:val="]"/>
                        <m:ctrlPr>
                          <a:rPr lang="fr-FR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fr-F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fr-FR" sz="5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5400" dirty="0" smtClean="0"/>
                  <a:t>le signe de</a:t>
                </a:r>
                <a:endParaRPr lang="fr-FR" sz="5400" dirty="0"/>
              </a:p>
              <a:p>
                <a:pPr marL="0" indent="0" algn="ctr">
                  <a:buNone/>
                </a:pPr>
                <a:r>
                  <a:rPr lang="fr-FR" sz="6600" dirty="0"/>
                  <a:t> </a:t>
                </a:r>
                <a:r>
                  <a:rPr lang="fr-FR" sz="6600" dirty="0" smtClean="0"/>
                  <a:t>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6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6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fr-FR" sz="6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fr-FR" sz="6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2075" y="1891826"/>
                <a:ext cx="10515600" cy="3358934"/>
              </a:xfrm>
              <a:blipFill>
                <a:blip r:embed="rId2"/>
                <a:stretch>
                  <a:fillRect l="-3072" t="-74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128985"/>
      </p:ext>
    </p:extLst>
  </p:cSld>
  <p:clrMapOvr>
    <a:masterClrMapping/>
  </p:clrMapOvr>
  <p:transition spd="slow" advTm="62704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1"/>
              <p:cNvSpPr txBox="1">
                <a:spLocks/>
              </p:cNvSpPr>
              <p:nvPr/>
            </p:nvSpPr>
            <p:spPr>
              <a:xfrm>
                <a:off x="457680" y="1115868"/>
                <a:ext cx="10984888" cy="36248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:r>
                  <a:rPr lang="fr-FR" sz="6000" dirty="0" smtClean="0"/>
                  <a:t>3) Donner la dérivée de </a:t>
                </a:r>
                <a:br>
                  <a:rPr lang="fr-FR" sz="60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⟼</m:t>
                      </m:r>
                      <m:f>
                        <m:fPr>
                          <m:ctrlPr>
                            <a:rPr lang="fr-FR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fr-FR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6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fr-FR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6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fr-FR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fr-FR" sz="6000" dirty="0" smtClean="0"/>
              </a:p>
              <a:p>
                <a:endParaRPr lang="fr-FR" sz="6000" dirty="0" smtClean="0"/>
              </a:p>
              <a:p>
                <a:r>
                  <a:rPr lang="fr-FR" sz="6000" dirty="0" smtClean="0"/>
                  <a:t>On réduira l’écriture</a:t>
                </a:r>
                <a:endParaRPr lang="fr-FR" sz="6000" dirty="0"/>
              </a:p>
            </p:txBody>
          </p:sp>
        </mc:Choice>
        <mc:Fallback xmlns="">
          <p:sp>
            <p:nvSpPr>
              <p:cNvPr id="7" name="Titr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80" y="1115868"/>
                <a:ext cx="10984888" cy="3624807"/>
              </a:xfrm>
              <a:prstGeom prst="rect">
                <a:avLst/>
              </a:prstGeom>
              <a:blipFill>
                <a:blip r:embed="rId2"/>
                <a:stretch>
                  <a:fillRect l="-3330" t="-12437" b="-161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228692"/>
      </p:ext>
    </p:extLst>
  </p:cSld>
  <p:clrMapOvr>
    <a:masterClrMapping/>
  </p:clrMapOvr>
  <p:transition spd="slow" advTm="6103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613701"/>
                <a:ext cx="10515600" cy="4823820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fr-FR" sz="6600" dirty="0" smtClean="0"/>
                  <a:t>4) Résoudre dans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6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6600" b="0" i="1" smtClean="0">
                            <a:latin typeface="Cambria Math" panose="02040503050406030204" pitchFamily="18" charset="0"/>
                          </a:rPr>
                          <m:t>0;2</m:t>
                        </m:r>
                        <m:r>
                          <a:rPr lang="fr-FR" sz="6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fr-FR" sz="6600" dirty="0" smtClean="0"/>
                  <a:t> </a:t>
                </a:r>
                <a:br>
                  <a:rPr lang="fr-FR" sz="66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6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6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fr-FR" sz="6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fr-FR" sz="6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613701"/>
                <a:ext cx="10515600" cy="4823820"/>
              </a:xfrm>
              <a:blipFill>
                <a:blip r:embed="rId2"/>
                <a:stretch>
                  <a:fillRect l="-4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178421"/>
      </p:ext>
    </p:extLst>
  </p:cSld>
  <p:clrMapOvr>
    <a:masterClrMapping/>
  </p:clrMapOvr>
  <p:transition spd="slow" advTm="60781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6600" dirty="0" smtClean="0"/>
                  <a:t>5)  Réduire l’écriture de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6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 sz="6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  <m:t>0,5</m:t>
                              </m:r>
                            </m:e>
                            <m:sup>
                              <m:r>
                                <a:rPr lang="fr-FR" sz="6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6600" b="0" dirty="0" smtClean="0"/>
              </a:p>
              <a:p>
                <a:pPr marL="0" indent="0">
                  <a:buNone/>
                </a:pPr>
                <a:r>
                  <a:rPr lang="fr-FR" sz="6600" dirty="0" smtClean="0"/>
                  <a:t>Bonus : quelle est sa limite ?</a:t>
                </a:r>
                <a:endParaRPr lang="fr-FR" sz="6600" b="0" dirty="0" smtClean="0"/>
              </a:p>
              <a:p>
                <a:pPr marL="0" indent="0">
                  <a:buNone/>
                </a:pPr>
                <a:endParaRPr lang="fr-FR" sz="6600" dirty="0" smtClean="0"/>
              </a:p>
              <a:p>
                <a:pPr marL="0" indent="0">
                  <a:buNone/>
                </a:pPr>
                <a:endParaRPr lang="fr-FR" sz="4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00" t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329245"/>
      </p:ext>
    </p:extLst>
  </p:cSld>
  <p:clrMapOvr>
    <a:masterClrMapping/>
  </p:clrMapOvr>
  <p:transition spd="slow" advTm="60306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63</Words>
  <Application>Microsoft Office PowerPoint</Application>
  <PresentationFormat>Grand écran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Thème Office</vt:lpstr>
      <vt:lpstr>Calcul mental : série 8</vt:lpstr>
      <vt:lpstr>1) On donne P(A)=0,5 et P(A∩B)=0,3  Calculer P_A (B ̅)  </vt:lpstr>
      <vt:lpstr>Présentation PowerPoint</vt:lpstr>
      <vt:lpstr>Présentation PowerPoint</vt:lpstr>
      <vt:lpstr>4) Résoudre dans [0;2π]  cos⁡〖x=-√2/2〗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Anne SCHROEDER</dc:creator>
  <cp:lastModifiedBy>Anne SCHROEDER</cp:lastModifiedBy>
  <cp:revision>48</cp:revision>
  <dcterms:created xsi:type="dcterms:W3CDTF">2016-10-18T15:49:49Z</dcterms:created>
  <dcterms:modified xsi:type="dcterms:W3CDTF">2018-11-20T18:38:57Z</dcterms:modified>
</cp:coreProperties>
</file>