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985C9-62A1-4A7B-8C74-54B31119DBDE}" type="datetimeFigureOut">
              <a:rPr lang="fr-FR" smtClean="0"/>
              <a:pPr/>
              <a:t>16/12/2017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F6B62-4195-4CCB-80A9-2D6C51B0CE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032448"/>
          </a:xfrm>
        </p:spPr>
        <p:txBody>
          <a:bodyPr>
            <a:normAutofit/>
          </a:bodyPr>
          <a:lstStyle/>
          <a:p>
            <a:r>
              <a:rPr lang="fr-FR" sz="6600" b="1"/>
              <a:t>Questions flash 1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Développer, factoriser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fr-FR" sz="4000" b="0" dirty="0"/>
                  <a:t>Développer et réduire.</a:t>
                </a:r>
              </a:p>
              <a:p>
                <a:pPr>
                  <a:buNone/>
                </a:pPr>
                <a:endParaRPr lang="fr-FR" sz="4000" b="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5×(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+3)=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060848"/>
                <a:ext cx="8229600" cy="2520280"/>
              </a:xfrm>
              <a:blipFill>
                <a:blip r:embed="rId2"/>
                <a:stretch>
                  <a:fillRect l="-2593" t="-43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2232248"/>
              </a:xfrm>
            </p:spPr>
            <p:txBody>
              <a:bodyPr>
                <a:normAutofit fontScale="92500" lnSpcReduction="20000"/>
              </a:bodyPr>
              <a:lstStyle/>
              <a:p>
                <a:pPr algn="ctr">
                  <a:buNone/>
                </a:pPr>
                <a:endParaRPr lang="fr-FR" sz="4000" baseline="30000" dirty="0"/>
              </a:p>
              <a:p>
                <a:pPr>
                  <a:buNone/>
                </a:pPr>
                <a:r>
                  <a:rPr lang="fr-FR" sz="4000" dirty="0"/>
                  <a:t>Développer et réduire.</a:t>
                </a:r>
              </a:p>
              <a:p>
                <a:pPr>
                  <a:buNone/>
                </a:pPr>
                <a:endParaRPr lang="fr-FR" sz="400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×4=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2232248"/>
              </a:xfrm>
              <a:blipFill>
                <a:blip r:embed="rId2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884449"/>
                <a:ext cx="8229600" cy="2696679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fr-FR" sz="4000" baseline="30000" dirty="0"/>
              </a:p>
              <a:p>
                <a:pPr>
                  <a:buNone/>
                </a:pPr>
                <a:r>
                  <a:rPr lang="fr-FR" sz="4000" dirty="0"/>
                  <a:t>Développer et réduire.</a:t>
                </a:r>
              </a:p>
              <a:p>
                <a:pPr algn="ctr">
                  <a:buNone/>
                </a:pPr>
                <a:endParaRPr lang="fr-FR" sz="400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+5)=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884449"/>
                <a:ext cx="8229600" cy="2696679"/>
              </a:xfrm>
              <a:blipFill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5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204864"/>
                <a:ext cx="8229600" cy="2376264"/>
              </a:xfrm>
            </p:spPr>
            <p:txBody>
              <a:bodyPr>
                <a:normAutofit fontScale="92500" lnSpcReduction="10000"/>
              </a:bodyPr>
              <a:lstStyle/>
              <a:p>
                <a:pPr algn="ctr">
                  <a:buNone/>
                </a:pPr>
                <a:endParaRPr lang="fr-FR" sz="4000" baseline="30000" dirty="0"/>
              </a:p>
              <a:p>
                <a:pPr>
                  <a:buNone/>
                </a:pPr>
                <a:r>
                  <a:rPr lang="fr-FR" sz="4000" dirty="0"/>
                  <a:t>Factoriser.</a:t>
                </a:r>
              </a:p>
              <a:p>
                <a:pPr algn="ctr">
                  <a:buNone/>
                </a:pPr>
                <a:endParaRPr lang="fr-FR" sz="400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+14=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204864"/>
                <a:ext cx="8229600" cy="2376264"/>
              </a:xfrm>
              <a:blipFill>
                <a:blip r:embed="rId2"/>
                <a:stretch>
                  <a:fillRect l="-2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36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Question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884449"/>
                <a:ext cx="8229600" cy="2696679"/>
              </a:xfrm>
            </p:spPr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fr-FR" sz="4000" baseline="30000" dirty="0"/>
              </a:p>
              <a:p>
                <a:pPr>
                  <a:buNone/>
                </a:pPr>
                <a:r>
                  <a:rPr lang="fr-FR" sz="4000" dirty="0"/>
                  <a:t>Factoriser.</a:t>
                </a:r>
              </a:p>
              <a:p>
                <a:pPr algn="ctr">
                  <a:buNone/>
                </a:pPr>
                <a:endParaRPr lang="fr-FR" sz="4000" dirty="0"/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4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884449"/>
                <a:ext cx="8229600" cy="2696679"/>
              </a:xfrm>
              <a:blipFill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BD12125A-F46B-4AD0-8184-CA7C6E098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398" y="332656"/>
            <a:ext cx="1543402" cy="14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0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Thème Office</vt:lpstr>
      <vt:lpstr>Questions flash 1   Développer, factoriser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Volumes et conversions 1</dc:title>
  <dc:creator>TOSHIBA</dc:creator>
  <cp:lastModifiedBy>Morgan Gilot</cp:lastModifiedBy>
  <cp:revision>17</cp:revision>
  <dcterms:created xsi:type="dcterms:W3CDTF">2016-08-04T07:59:57Z</dcterms:created>
  <dcterms:modified xsi:type="dcterms:W3CDTF">2017-12-16T09:39:28Z</dcterms:modified>
</cp:coreProperties>
</file>