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8" r:id="rId3"/>
    <p:sldId id="259" r:id="rId4"/>
    <p:sldId id="261" r:id="rId5"/>
    <p:sldId id="260" r:id="rId6"/>
    <p:sldId id="263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8ABBFA8-A017-4D35-885B-1F55A973C5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E7D1AF-EF14-45EE-9623-E2AFB3D8F6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B2E39-8574-40AF-B7FF-B20879B73C9F}" type="datetimeFigureOut">
              <a:rPr lang="fr-FR" smtClean="0"/>
              <a:t>16/12/2017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49ACCD-7B1C-40BF-9755-B80B45E722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585DF2-F069-413E-AB61-BF32138D5C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96D0-E3C9-4A1B-B804-A109AAE0AC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425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032448"/>
          </a:xfrm>
        </p:spPr>
        <p:txBody>
          <a:bodyPr>
            <a:normAutofit/>
          </a:bodyPr>
          <a:lstStyle/>
          <a:p>
            <a:r>
              <a:rPr lang="fr-FR" sz="6600" b="1"/>
              <a:t>Questions flash 2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Développer, factoriser et programmes </a:t>
            </a:r>
            <a:r>
              <a:rPr lang="fr-FR"/>
              <a:t>de calcul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Développer et 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2232248"/>
              </a:xfrm>
            </p:spPr>
            <p:txBody>
              <a:bodyPr>
                <a:normAutofit fontScale="92500" lnSpcReduction="20000"/>
              </a:bodyPr>
              <a:lstStyle/>
              <a:p>
                <a:pPr algn="ctr">
                  <a:buNone/>
                </a:pPr>
                <a:endParaRPr lang="fr-FR" sz="4000" baseline="30000" dirty="0"/>
              </a:p>
              <a:p>
                <a:pPr>
                  <a:buNone/>
                </a:pPr>
                <a:r>
                  <a:rPr lang="fr-FR" sz="4000" dirty="0"/>
                  <a:t>Développer et réduire.</a:t>
                </a:r>
              </a:p>
              <a:p>
                <a:pPr>
                  <a:buNone/>
                </a:pPr>
                <a:endParaRPr lang="fr-FR" sz="400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(10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+2)=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2232248"/>
              </a:xfrm>
              <a:blipFill>
                <a:blip r:embed="rId2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884449"/>
                <a:ext cx="8229600" cy="2696679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fr-FR" sz="4000" baseline="30000" dirty="0"/>
              </a:p>
              <a:p>
                <a:pPr>
                  <a:buNone/>
                </a:pPr>
                <a:r>
                  <a:rPr lang="fr-FR" sz="4000" dirty="0"/>
                  <a:t>Factoriser.</a:t>
                </a:r>
              </a:p>
              <a:p>
                <a:pPr>
                  <a:buNone/>
                </a:pPr>
                <a:endParaRPr lang="fr-FR" sz="4000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884449"/>
                <a:ext cx="8229600" cy="2696679"/>
              </a:xfrm>
              <a:blipFill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204864"/>
                <a:ext cx="8229600" cy="2376264"/>
              </a:xfrm>
            </p:spPr>
            <p:txBody>
              <a:bodyPr>
                <a:normAutofit fontScale="92500" lnSpcReduction="10000"/>
              </a:bodyPr>
              <a:lstStyle/>
              <a:p>
                <a:pPr algn="ctr">
                  <a:buNone/>
                </a:pPr>
                <a:endParaRPr lang="fr-FR" sz="4000" baseline="30000" dirty="0"/>
              </a:p>
              <a:p>
                <a:pPr>
                  <a:buNone/>
                </a:pPr>
                <a:r>
                  <a:rPr lang="fr-FR" sz="4000" dirty="0"/>
                  <a:t>Factoriser.</a:t>
                </a:r>
              </a:p>
              <a:p>
                <a:pPr algn="ctr">
                  <a:buNone/>
                </a:pPr>
                <a:endParaRPr lang="fr-FR" sz="400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204864"/>
                <a:ext cx="8229600" cy="2376264"/>
              </a:xfrm>
              <a:blipFill>
                <a:blip r:embed="rId2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6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26430"/>
            <a:ext cx="8352928" cy="13145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baseline="30000" dirty="0"/>
              <a:t>On considère le programme de calcul ci-dessous.</a:t>
            </a:r>
          </a:p>
          <a:p>
            <a:pPr>
              <a:buNone/>
            </a:pPr>
            <a:endParaRPr lang="fr-FR" sz="4000" baseline="30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B28C48F-840D-4E8B-BE79-696088416076}"/>
              </a:ext>
            </a:extLst>
          </p:cNvPr>
          <p:cNvSpPr txBox="1"/>
          <p:nvPr/>
        </p:nvSpPr>
        <p:spPr>
          <a:xfrm>
            <a:off x="1727684" y="2430831"/>
            <a:ext cx="56886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/>
              <a:t>• Choisir un nombre</a:t>
            </a:r>
          </a:p>
          <a:p>
            <a:r>
              <a:rPr lang="fr-FR" sz="2500" dirty="0"/>
              <a:t>• Le multiplier par 6</a:t>
            </a:r>
          </a:p>
          <a:p>
            <a:r>
              <a:rPr lang="fr-FR" sz="2500" dirty="0"/>
              <a:t>• Retrancher 10 à ce produit</a:t>
            </a:r>
          </a:p>
          <a:p>
            <a:r>
              <a:rPr lang="fr-FR" sz="2500" dirty="0"/>
              <a:t>• Multiplier cette différence par 0,5</a:t>
            </a:r>
          </a:p>
          <a:p>
            <a:r>
              <a:rPr lang="fr-FR" sz="2500" dirty="0"/>
              <a:t>• Ajouter le nombre de départ au produit obtenu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5A6599B8-03E4-4D89-9328-A5F042A6DBC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1520" y="4941168"/>
                <a:ext cx="8640960" cy="13145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itchFamily="34" charset="0"/>
                  <a:buNone/>
                </a:pPr>
                <a:r>
                  <a:rPr lang="fr-FR" sz="4000" baseline="30000" dirty="0"/>
                  <a:t>On choisit </a:t>
                </a:r>
                <a14:m>
                  <m:oMath xmlns:m="http://schemas.openxmlformats.org/officeDocument/2006/math">
                    <m:r>
                      <a:rPr lang="fr-FR" sz="4000" b="0" i="1" baseline="3000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4000" baseline="30000" dirty="0"/>
                  <a:t> au départ.</a:t>
                </a:r>
              </a:p>
              <a:p>
                <a:pPr>
                  <a:buFont typeface="Arial" pitchFamily="34" charset="0"/>
                  <a:buNone/>
                </a:pPr>
                <a:r>
                  <a:rPr lang="fr-FR" sz="4000" baseline="30000" dirty="0"/>
                  <a:t>Ecrire l’expression du résultat obtenu en fonction de </a:t>
                </a:r>
                <a14:m>
                  <m:oMath xmlns:m="http://schemas.openxmlformats.org/officeDocument/2006/math">
                    <m:r>
                      <a:rPr lang="fr-FR" sz="4000" b="0" i="1" baseline="3000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4000" baseline="30000" dirty="0"/>
                  <a:t>.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5A6599B8-03E4-4D89-9328-A5F042A6D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41168"/>
                <a:ext cx="8640960" cy="1314537"/>
              </a:xfrm>
              <a:prstGeom prst="rect">
                <a:avLst/>
              </a:prstGeom>
              <a:blipFill>
                <a:blip r:embed="rId2"/>
                <a:stretch>
                  <a:fillRect l="-1340" t="-3721" b="-5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>
            <a:extLst>
              <a:ext uri="{FF2B5EF4-FFF2-40B4-BE49-F238E27FC236}">
                <a16:creationId xmlns:a16="http://schemas.microsoft.com/office/drawing/2014/main" id="{4E5102C0-EB4D-4B67-B72B-489A3C3DA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3564" y="192843"/>
            <a:ext cx="970143" cy="13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0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101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Thème Office</vt:lpstr>
      <vt:lpstr>Questions flash 2   Développer, factoriser et programmes de calcul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Volumes et conversions 1</dc:title>
  <dc:creator>TOSHIBA</dc:creator>
  <cp:lastModifiedBy>Morgan Gilot</cp:lastModifiedBy>
  <cp:revision>18</cp:revision>
  <cp:lastPrinted>2017-12-16T09:40:16Z</cp:lastPrinted>
  <dcterms:created xsi:type="dcterms:W3CDTF">2016-08-04T07:59:57Z</dcterms:created>
  <dcterms:modified xsi:type="dcterms:W3CDTF">2017-12-16T09:43:13Z</dcterms:modified>
</cp:coreProperties>
</file>