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65" r:id="rId4"/>
    <p:sldId id="266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0BBC3C3-3580-48B7-B6EB-0C9BF63433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229E33-9F7D-41C2-BA99-85191DB7CE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44B2B-0D41-4853-9D7A-CACF370FA72A}" type="datetimeFigureOut">
              <a:rPr lang="fr-FR" smtClean="0"/>
              <a:t>16/12/2017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8986E8-917A-46E9-A893-E06B0DE702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5FC046-8028-45AA-A73D-72F46A2321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FAD27-85ED-4D5E-859A-7C1FB6256B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55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032448"/>
          </a:xfrm>
        </p:spPr>
        <p:txBody>
          <a:bodyPr>
            <a:normAutofit/>
          </a:bodyPr>
          <a:lstStyle/>
          <a:p>
            <a:r>
              <a:rPr lang="fr-FR" sz="6600" b="1" dirty="0"/>
              <a:t>Questions flash 4</a:t>
            </a:r>
            <a:br>
              <a:rPr lang="fr-FR" dirty="0"/>
            </a:br>
            <a:br>
              <a:rPr lang="fr-FR" dirty="0"/>
            </a:br>
            <a:br>
              <a:rPr lang="fr-FR"/>
            </a:br>
            <a:r>
              <a:rPr lang="fr-FR"/>
              <a:t>Réduire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7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Question 3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100−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−20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90A08E86-1CCA-44A6-9854-50FFAA612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16632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800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29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Thème Office</vt:lpstr>
      <vt:lpstr>Questions flash 4   Réduire</vt:lpstr>
      <vt:lpstr>Question 1</vt:lpstr>
      <vt:lpstr>Question 2</vt:lpstr>
      <vt:lpstr>Question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et conversions 1</dc:title>
  <dc:creator>TOSHIBA</dc:creator>
  <cp:lastModifiedBy>Morgan Gilot</cp:lastModifiedBy>
  <cp:revision>24</cp:revision>
  <cp:lastPrinted>2017-12-16T09:43:29Z</cp:lastPrinted>
  <dcterms:created xsi:type="dcterms:W3CDTF">2016-08-04T07:59:57Z</dcterms:created>
  <dcterms:modified xsi:type="dcterms:W3CDTF">2017-12-16T09:43:32Z</dcterms:modified>
</cp:coreProperties>
</file>