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8" r:id="rId3"/>
    <p:sldId id="265" r:id="rId4"/>
    <p:sldId id="266" r:id="rId5"/>
    <p:sldId id="267" r:id="rId6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41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72FF1B9-58D6-44C0-8A93-7C8D4155ED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8A2423E-1246-4F00-BE94-4BC598E4FF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C476D-32E3-4271-9994-00CA418A2428}" type="datetimeFigureOut">
              <a:rPr lang="fr-FR" smtClean="0"/>
              <a:t>16/12/2017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8FDC4D3-146E-4868-B077-3C32ED92535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DEC4BBD-A6C5-498F-9F9C-E6742C4071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B8304-85A4-45E1-8486-5F564DFB0D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687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4032448"/>
          </a:xfrm>
        </p:spPr>
        <p:txBody>
          <a:bodyPr>
            <a:normAutofit/>
          </a:bodyPr>
          <a:lstStyle/>
          <a:p>
            <a:r>
              <a:rPr lang="fr-FR" sz="6600" b="1" dirty="0"/>
              <a:t>Questions flash 5</a:t>
            </a:r>
            <a:br>
              <a:rPr lang="fr-FR" dirty="0"/>
            </a:br>
            <a:br>
              <a:rPr lang="fr-FR" dirty="0"/>
            </a:br>
            <a:br>
              <a:rPr lang="fr-FR"/>
            </a:br>
            <a:r>
              <a:rPr lang="fr-FR"/>
              <a:t>Réduire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Question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2060848"/>
                <a:ext cx="8229600" cy="252028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fr-FR" sz="4000" b="0" dirty="0"/>
                  <a:t>Réduire.</a:t>
                </a:r>
              </a:p>
              <a:p>
                <a:pPr>
                  <a:buNone/>
                </a:pPr>
                <a:endParaRPr lang="fr-FR" sz="4000" b="0" dirty="0"/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8−</m:t>
                      </m:r>
                      <m:d>
                        <m:dPr>
                          <m:ctrlPr>
                            <a:rPr lang="fr-FR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−11</m:t>
                          </m:r>
                        </m:e>
                      </m:d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2060848"/>
                <a:ext cx="8229600" cy="2520280"/>
              </a:xfrm>
              <a:blipFill>
                <a:blip r:embed="rId2"/>
                <a:stretch>
                  <a:fillRect l="-2593" t="-43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 5">
            <a:extLst>
              <a:ext uri="{FF2B5EF4-FFF2-40B4-BE49-F238E27FC236}">
                <a16:creationId xmlns:a16="http://schemas.microsoft.com/office/drawing/2014/main" id="{90A08E86-1CCA-44A6-9854-50FFAA6124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3564" y="116632"/>
            <a:ext cx="970143" cy="13065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Question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2060848"/>
                <a:ext cx="8229600" cy="252028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fr-FR" sz="4000" b="0" dirty="0"/>
                  <a:t>Réduire.</a:t>
                </a:r>
              </a:p>
              <a:p>
                <a:pPr>
                  <a:buNone/>
                </a:pPr>
                <a:endParaRPr lang="fr-FR" sz="4000" b="0" dirty="0"/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fr-FR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+(4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−3)=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2060848"/>
                <a:ext cx="8229600" cy="2520280"/>
              </a:xfrm>
              <a:blipFill>
                <a:blip r:embed="rId2"/>
                <a:stretch>
                  <a:fillRect l="-2593" t="-43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 5">
            <a:extLst>
              <a:ext uri="{FF2B5EF4-FFF2-40B4-BE49-F238E27FC236}">
                <a16:creationId xmlns:a16="http://schemas.microsoft.com/office/drawing/2014/main" id="{90A08E86-1CCA-44A6-9854-50FFAA6124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3564" y="116632"/>
            <a:ext cx="970143" cy="130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77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Question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2060848"/>
                <a:ext cx="8229600" cy="252028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fr-FR" sz="4000" b="0" dirty="0"/>
                  <a:t>Réduire.</a:t>
                </a:r>
              </a:p>
              <a:p>
                <a:pPr>
                  <a:buNone/>
                </a:pPr>
                <a:endParaRPr lang="fr-FR" sz="4000" b="0" dirty="0"/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−(−3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+7)−</m:t>
                      </m:r>
                      <m:d>
                        <m:dPr>
                          <m:ctrlPr>
                            <a:rPr lang="fr-FR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2060848"/>
                <a:ext cx="8229600" cy="2520280"/>
              </a:xfrm>
              <a:blipFill>
                <a:blip r:embed="rId2"/>
                <a:stretch>
                  <a:fillRect l="-2593" t="-43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 5">
            <a:extLst>
              <a:ext uri="{FF2B5EF4-FFF2-40B4-BE49-F238E27FC236}">
                <a16:creationId xmlns:a16="http://schemas.microsoft.com/office/drawing/2014/main" id="{90A08E86-1CCA-44A6-9854-50FFAA6124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3564" y="116632"/>
            <a:ext cx="970143" cy="130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880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9174"/>
            <a:ext cx="8229600" cy="1143000"/>
          </a:xfrm>
        </p:spPr>
        <p:txBody>
          <a:bodyPr/>
          <a:lstStyle/>
          <a:p>
            <a:r>
              <a:rPr lang="fr-FR" b="1" dirty="0"/>
              <a:t>Question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2060848"/>
                <a:ext cx="8229600" cy="252028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fr-FR" sz="4000" b="0" dirty="0"/>
                  <a:t>Réduire.</a:t>
                </a:r>
              </a:p>
              <a:p>
                <a:pPr>
                  <a:buNone/>
                </a:pPr>
                <a:endParaRPr lang="fr-FR" sz="4000" b="0" dirty="0"/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fr-FR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−7(2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+1)=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2060848"/>
                <a:ext cx="8229600" cy="2520280"/>
              </a:xfrm>
              <a:blipFill>
                <a:blip r:embed="rId2"/>
                <a:stretch>
                  <a:fillRect l="-2593" t="-43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 5">
            <a:extLst>
              <a:ext uri="{FF2B5EF4-FFF2-40B4-BE49-F238E27FC236}">
                <a16:creationId xmlns:a16="http://schemas.microsoft.com/office/drawing/2014/main" id="{90A08E86-1CCA-44A6-9854-50FFAA6124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3564" y="116632"/>
            <a:ext cx="970143" cy="130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178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50</Words>
  <Application>Microsoft Office PowerPoint</Application>
  <PresentationFormat>Affichage à l'écran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 Math</vt:lpstr>
      <vt:lpstr>Thème Office</vt:lpstr>
      <vt:lpstr>Questions flash 5   Réduire</vt:lpstr>
      <vt:lpstr>Question 1</vt:lpstr>
      <vt:lpstr>Question 2</vt:lpstr>
      <vt:lpstr>Question 3</vt:lpstr>
      <vt:lpstr>Question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Volumes et conversions 1</dc:title>
  <dc:creator>TOSHIBA</dc:creator>
  <cp:lastModifiedBy>Morgan Gilot</cp:lastModifiedBy>
  <cp:revision>26</cp:revision>
  <cp:lastPrinted>2017-12-16T09:43:05Z</cp:lastPrinted>
  <dcterms:created xsi:type="dcterms:W3CDTF">2016-08-04T07:59:57Z</dcterms:created>
  <dcterms:modified xsi:type="dcterms:W3CDTF">2017-12-16T09:43:07Z</dcterms:modified>
</cp:coreProperties>
</file>