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3" r:id="rId6"/>
    <p:sldId id="264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B8B05-43A4-4F26-80A4-57CDA5F7333E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624DF-D238-431F-A12A-4623F1E203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39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35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84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35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15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06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51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1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24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1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906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271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D71E-8CEE-4066-B05C-B7DAEE9BA7EB}" type="datetimeFigureOut">
              <a:rPr lang="fr-FR" smtClean="0"/>
              <a:t>29/03/2014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EE04-BC35-4433-9B75-B2B606F3C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147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016223"/>
          </a:xfrm>
        </p:spPr>
        <p:txBody>
          <a:bodyPr/>
          <a:lstStyle/>
          <a:p>
            <a:r>
              <a:rPr lang="fr-FR" dirty="0" smtClean="0"/>
              <a:t>Quel temps avons-nous employé?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sz="6000" dirty="0" smtClean="0">
                <a:solidFill>
                  <a:srgbClr val="FF0000"/>
                </a:solidFill>
              </a:rPr>
              <a:t>Le Prétérit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944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368152"/>
          </a:xfrm>
        </p:spPr>
        <p:txBody>
          <a:bodyPr>
            <a:normAutofit/>
          </a:bodyPr>
          <a:lstStyle/>
          <a:p>
            <a:r>
              <a:rPr lang="fr-FR" dirty="0" smtClean="0"/>
              <a:t>Quand emploie-t-on ce temps?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>
            <a:normAutofit/>
          </a:bodyPr>
          <a:lstStyle/>
          <a:p>
            <a:r>
              <a:rPr lang="fr-FR" dirty="0" smtClean="0"/>
              <a:t>Pour exprimer une action </a:t>
            </a:r>
            <a:r>
              <a:rPr lang="fr-FR" dirty="0" smtClean="0">
                <a:solidFill>
                  <a:srgbClr val="FF0000"/>
                </a:solidFill>
              </a:rPr>
              <a:t>passée</a:t>
            </a:r>
            <a:r>
              <a:rPr lang="fr-FR" dirty="0" smtClean="0"/>
              <a:t> et </a:t>
            </a:r>
            <a:r>
              <a:rPr lang="fr-FR" dirty="0" smtClean="0">
                <a:solidFill>
                  <a:srgbClr val="FF0000"/>
                </a:solidFill>
              </a:rPr>
              <a:t>terminée.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81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Comment forme-t-on la forme affirmative?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996952"/>
            <a:ext cx="4038600" cy="3129211"/>
          </a:xfrm>
        </p:spPr>
        <p:txBody>
          <a:bodyPr/>
          <a:lstStyle/>
          <a:p>
            <a:r>
              <a:rPr lang="fr-FR" dirty="0" smtClean="0"/>
              <a:t>Si le verbe est </a:t>
            </a:r>
            <a:r>
              <a:rPr lang="fr-FR" u="sng" dirty="0" smtClean="0"/>
              <a:t>régulier</a:t>
            </a:r>
            <a:r>
              <a:rPr lang="fr-FR" dirty="0" smtClean="0"/>
              <a:t>, on ajoute </a:t>
            </a:r>
            <a:r>
              <a:rPr lang="fr-FR" dirty="0" smtClean="0">
                <a:solidFill>
                  <a:srgbClr val="FF0000"/>
                </a:solidFill>
              </a:rPr>
              <a:t>–</a:t>
            </a:r>
            <a:r>
              <a:rPr lang="fr-FR" dirty="0" err="1" smtClean="0">
                <a:solidFill>
                  <a:srgbClr val="FF0000"/>
                </a:solidFill>
              </a:rPr>
              <a:t>ed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/>
              <a:t>à la base verbale.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3068960"/>
            <a:ext cx="4038600" cy="3057203"/>
          </a:xfrm>
        </p:spPr>
        <p:txBody>
          <a:bodyPr/>
          <a:lstStyle/>
          <a:p>
            <a:r>
              <a:rPr lang="fr-FR" dirty="0" smtClean="0"/>
              <a:t>Si le verbe est </a:t>
            </a:r>
            <a:r>
              <a:rPr lang="fr-FR" u="sng" dirty="0" smtClean="0"/>
              <a:t>irrégulier</a:t>
            </a:r>
            <a:r>
              <a:rPr lang="fr-FR" dirty="0" smtClean="0"/>
              <a:t>, </a:t>
            </a:r>
            <a:r>
              <a:rPr lang="fr-FR" dirty="0" smtClean="0">
                <a:solidFill>
                  <a:srgbClr val="FF0000"/>
                </a:solidFill>
              </a:rPr>
              <a:t>sa forme change</a:t>
            </a:r>
            <a:r>
              <a:rPr lang="fr-FR" dirty="0" smtClean="0"/>
              <a:t>. </a:t>
            </a:r>
          </a:p>
          <a:p>
            <a:r>
              <a:rPr lang="fr-FR" dirty="0" smtClean="0"/>
              <a:t>Il n’y a pas de règle; il faut l’ apprendre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253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Exemples: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 smtClean="0"/>
              <a:t>Yesterday</a:t>
            </a:r>
            <a:r>
              <a:rPr lang="fr-FR" dirty="0" smtClean="0"/>
              <a:t> night , I  help 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mother</a:t>
            </a:r>
            <a:r>
              <a:rPr lang="fr-FR" dirty="0" smtClean="0"/>
              <a:t> and  </a:t>
            </a:r>
            <a:r>
              <a:rPr lang="fr-FR" dirty="0" err="1" smtClean="0"/>
              <a:t>watch</a:t>
            </a:r>
            <a:r>
              <a:rPr lang="fr-FR" dirty="0" smtClean="0"/>
              <a:t>    </a:t>
            </a:r>
          </a:p>
          <a:p>
            <a:pPr marL="0" indent="0">
              <a:buNone/>
            </a:pPr>
            <a:r>
              <a:rPr lang="fr-FR" dirty="0" smtClean="0"/>
              <a:t>TV.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>
                <a:solidFill>
                  <a:srgbClr val="FF0000"/>
                </a:solidFill>
              </a:rPr>
              <a:t>e</a:t>
            </a:r>
            <a:r>
              <a:rPr lang="fr-FR" dirty="0" err="1" smtClean="0">
                <a:solidFill>
                  <a:srgbClr val="FF0000"/>
                </a:solidFill>
              </a:rPr>
              <a:t>d</a:t>
            </a:r>
            <a:endParaRPr lang="fr-F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ed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I (</a:t>
            </a:r>
            <a:r>
              <a:rPr lang="fr-FR" dirty="0" err="1" smtClean="0"/>
              <a:t>make</a:t>
            </a:r>
            <a:r>
              <a:rPr lang="fr-FR" dirty="0" smtClean="0"/>
              <a:t>)             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homework</a:t>
            </a:r>
            <a:r>
              <a:rPr lang="fr-FR" dirty="0" smtClean="0"/>
              <a:t> and (go) </a:t>
            </a:r>
          </a:p>
          <a:p>
            <a:pPr marL="0" indent="0">
              <a:buNone/>
            </a:pPr>
            <a:r>
              <a:rPr lang="fr-FR" dirty="0" smtClean="0"/>
              <a:t>out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friends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made</a:t>
            </a:r>
            <a:endParaRPr lang="fr-FR" dirty="0" smtClean="0"/>
          </a:p>
          <a:p>
            <a:pPr marL="0" indent="0">
              <a:buNone/>
            </a:pPr>
            <a:r>
              <a:rPr lang="fr-FR" dirty="0" err="1" smtClean="0">
                <a:solidFill>
                  <a:srgbClr val="FF0000"/>
                </a:solidFill>
              </a:rPr>
              <a:t>went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971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2945E-6 C 0.01216 -0.00323 0.02535 -0.0074 0.03716 -0.01272 C 0.0415 -0.01457 0.04566 -0.0185 0.05053 -0.01896 C 0.05886 -0.01966 0.06702 -0.01966 0.07553 -0.02012 C 0.08056 -0.02035 0.08577 -0.02105 0.0908 -0.02151 C 0.09705 -0.0229 0.10209 -0.02613 0.10851 -0.02752 C 0.11441 -0.03122 0.11789 -0.03331 0.12414 -0.03516 C 0.13126 -0.04071 0.12796 -0.03909 0.13334 -0.0414 C 0.13716 -0.04603 0.14167 -0.04927 0.14688 -0.05158 C 0.15348 -0.06291 0.14289 -0.04603 0.154 -0.05759 C 0.16251 -0.06638 0.15087 -0.06037 0.15938 -0.06407 C 0.16216 -0.0687 0.16459 -0.07217 0.16858 -0.07517 C 0.17257 -0.08165 0.18334 -0.09275 0.18924 -0.09784 C 0.19185 -0.10224 0.19653 -0.10848 0.2007 -0.11034 C 0.20851 -0.12005 0.20469 -0.11797 0.21112 -0.12028 C 0.21615 -0.12653 0.22119 -0.13092 0.22674 -0.13671 C 0.23525 -0.14596 0.22935 -0.14295 0.23698 -0.1455 C 0.24271 -0.1522 0.24792 -0.15938 0.25556 -0.16284 C 0.26303 -0.17557 0.27431 -0.18482 0.28351 -0.19546 C 0.29115 -0.20448 0.29757 -0.21582 0.3073 -0.2216 C 0.31372 -0.2334 0.30539 -0.21975 0.31251 -0.22669 C 0.31355 -0.22761 0.31372 -0.22947 0.31459 -0.23039 C 0.31841 -0.23525 0.32379 -0.23849 0.32796 -0.24288 C 0.33073 -0.24589 0.33629 -0.25075 0.33629 -0.25052 C 0.33889 -0.25537 0.34289 -0.25838 0.34671 -0.26185 C 0.35139 -0.26601 0.354 -0.27226 0.35816 -0.27689 C 0.36042 -0.28359 0.36007 -0.28105 0.36007 -0.28452 L 0.35921 -0.29424 " pathEditMode="relative" rAng="0" ptsTypes="ffffffffffffffffffffffffff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-147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7 0.01064 C 0.03351 0.01018 0.05296 0.01087 0.0724 0.00949 C 0.08803 0.00833 0.1033 0.00278 0.11893 0.00139 C 0.14497 -0.00439 0.16928 -0.01295 0.1941 -0.02359 C 0.19914 -0.02984 0.21494 -0.04048 0.22188 -0.0421 C 0.22657 -0.04834 0.23195 -0.05297 0.23768 -0.05783 C 0.24254 -0.06199 0.24132 -0.06592 0.24671 -0.06847 C 0.24948 -0.07217 0.25122 -0.0761 0.25452 -0.07911 C 0.25695 -0.08351 0.2599 -0.08674 0.26251 -0.09091 C 0.26876 -0.10132 0.27327 -0.11311 0.28039 -0.1226 C 0.28264 -0.13 0.28664 -0.13347 0.29028 -0.13972 C 0.2941 -0.14619 0.29549 -0.15174 0.30105 -0.15545 C 0.30278 -0.16215 0.30851 -0.16724 0.31303 -0.17141 C 0.31841 -0.18945 0.31007 -0.1647 0.32084 -0.1832 C 0.32657 -0.19292 0.33247 -0.19986 0.33681 -0.21096 C 0.33768 -0.2179 0.33994 -0.22045 0.34167 -0.22669 C 0.34376 -0.23386 0.34185 -0.23109 0.34376 -0.23988 C 0.34549 -0.24728 0.34775 -0.25491 0.34966 -0.26232 C 0.35157 -0.26926 0.34983 -0.27134 0.35452 -0.2755 C 0.3573 -0.28591 0.35747 -0.27897 0.35747 -0.2954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70" y="-15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73 -0.00902 C 0.12188 -0.02637 0.14011 -0.04649 0.16025 -0.05505 C 0.16494 -0.0613 0.16198 -0.05806 0.1691 -0.0643 L 0.1691 -0.06407 C 0.17275 -0.06893 0.17587 -0.07379 0.18004 -0.07749 C 0.18386 -0.08443 0.18612 -0.09183 0.18994 -0.09854 C 0.19219 -0.1101 0.19289 -0.10663 0.19393 -0.12236 C 0.19358 -0.13994 0.19914 -0.16284 0.18889 -0.17649 C 0.1856 -0.20101 0.16962 -0.22669 0.15122 -0.23317 C 0.1448 -0.24635 0.15487 -0.22761 0.14532 -0.23849 C 0.14428 -0.23987 0.14428 -0.24219 0.14341 -0.24381 C 0.14271 -0.24496 0.1415 -0.24543 0.14046 -0.24635 C 0.13837 -0.25028 0.13785 -0.25375 0.13542 -0.25699 C 0.13386 -0.26648 0.13282 -0.27411 0.14132 -0.27411 L 0.14132 -0.28198 " pathEditMode="relative" rAng="0" ptsTypes="ffFffffffffffAA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-13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233 -0.00324 C 0.3224 -0.00694 0.33177 -0.00972 0.34202 -0.0111 C 0.34723 -0.01249 0.35139 -0.01411 0.35677 -0.01504 C 0.36025 -0.01665 0.36233 -0.01966 0.3658 -0.02174 C 0.36997 -0.0273 0.37431 -0.03169 0.37865 -0.03747 C 0.37934 -0.0384 0.38056 -0.04025 0.38056 -0.04002 C 0.38334 -0.05066 0.37882 -0.03562 0.38646 -0.0495 C 0.38785 -0.05205 0.3875 -0.05598 0.38855 -0.05876 C 0.39011 -0.06269 0.39184 -0.06662 0.39341 -0.07055 C 0.3948 -0.08073 0.39618 -0.09068 0.3974 -0.10086 C 0.39688 -0.12538 0.39757 -0.1529 0.3875 -0.17488 C 0.38681 -0.18274 0.38681 -0.18829 0.38351 -0.19454 C 0.38177 -0.20495 0.37986 -0.21467 0.3757 -0.22369 C 0.37414 -0.23109 0.36945 -0.24034 0.36476 -0.24474 C 0.35938 -0.25584 0.354 -0.26093 0.34497 -0.2644 C 0.33664 -0.2755 0.32327 -0.26579 0.31233 -0.26972 C 0.30747 -0.2762 0.30938 -0.28476 0.30938 -0.29355 " pathEditMode="relative" rAng="0" ptsTypes="ffffffffffffffffA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" y="-145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728191"/>
          </a:xfrm>
        </p:spPr>
        <p:txBody>
          <a:bodyPr>
            <a:normAutofit/>
          </a:bodyPr>
          <a:lstStyle/>
          <a:p>
            <a:r>
              <a:rPr lang="fr-FR" sz="3600" dirty="0" smtClean="0"/>
              <a:t>Quel mot doit-on rajouter pour former les phrases négative et interrogative?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L’auxiliaire DID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90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i="1" u="sng" dirty="0" smtClean="0"/>
              <a:t>Exemples</a:t>
            </a:r>
            <a:r>
              <a:rPr lang="fr-FR" dirty="0" smtClean="0"/>
              <a:t>:</a:t>
            </a:r>
            <a:br>
              <a:rPr lang="fr-FR" dirty="0" smtClean="0"/>
            </a:br>
            <a:r>
              <a:rPr lang="fr-FR" sz="3100" dirty="0" smtClean="0"/>
              <a:t>Comment dit-on….</a:t>
            </a:r>
            <a:endParaRPr lang="fr-FR" sz="31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4040188" cy="936104"/>
          </a:xfrm>
        </p:spPr>
        <p:txBody>
          <a:bodyPr>
            <a:normAutofit fontScale="92500"/>
          </a:bodyPr>
          <a:lstStyle/>
          <a:p>
            <a:r>
              <a:rPr lang="fr-FR" sz="26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Négation</a:t>
            </a:r>
            <a:r>
              <a:rPr lang="fr-FR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‘Je ne suis pas allé à l’école hier.’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3140967"/>
            <a:ext cx="4040188" cy="2985195"/>
          </a:xfrm>
        </p:spPr>
        <p:txBody>
          <a:bodyPr/>
          <a:lstStyle/>
          <a:p>
            <a:r>
              <a:rPr lang="fr-FR" dirty="0" smtClean="0"/>
              <a:t>I </a:t>
            </a:r>
            <a:r>
              <a:rPr lang="fr-FR" u="sng" dirty="0" err="1" smtClean="0">
                <a:solidFill>
                  <a:srgbClr val="FF0000"/>
                </a:solidFill>
              </a:rPr>
              <a:t>did</a:t>
            </a:r>
            <a:r>
              <a:rPr lang="fr-FR" u="sng" dirty="0" smtClean="0">
                <a:solidFill>
                  <a:srgbClr val="FF0000"/>
                </a:solidFill>
              </a:rPr>
              <a:t> not </a:t>
            </a:r>
            <a:r>
              <a:rPr lang="fr-FR" dirty="0" smtClean="0">
                <a:solidFill>
                  <a:srgbClr val="FF0000"/>
                </a:solidFill>
              </a:rPr>
              <a:t>go </a:t>
            </a:r>
            <a:r>
              <a:rPr lang="fr-FR" dirty="0" smtClean="0"/>
              <a:t>to </a:t>
            </a:r>
            <a:r>
              <a:rPr lang="fr-FR" dirty="0" err="1" smtClean="0"/>
              <a:t>school</a:t>
            </a:r>
            <a:r>
              <a:rPr lang="fr-FR" dirty="0" smtClean="0"/>
              <a:t> </a:t>
            </a:r>
            <a:r>
              <a:rPr lang="fr-FR" dirty="0" err="1" smtClean="0"/>
              <a:t>yesterday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28800"/>
            <a:ext cx="4041775" cy="1008112"/>
          </a:xfrm>
        </p:spPr>
        <p:txBody>
          <a:bodyPr>
            <a:normAutofit fontScale="25000" lnSpcReduction="20000"/>
          </a:bodyPr>
          <a:lstStyle/>
          <a:p>
            <a:endParaRPr lang="fr-FR" sz="2000" dirty="0"/>
          </a:p>
          <a:p>
            <a:endParaRPr lang="fr-FR" sz="96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sz="96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sz="96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96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Question:</a:t>
            </a:r>
            <a:endParaRPr lang="fr-FR" sz="9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9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‘ Où es-tu allé hier?</a:t>
            </a:r>
          </a:p>
          <a:p>
            <a:endParaRPr lang="fr-FR" sz="36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3140967"/>
            <a:ext cx="4041775" cy="2985195"/>
          </a:xfrm>
        </p:spPr>
        <p:txBody>
          <a:bodyPr/>
          <a:lstStyle/>
          <a:p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did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go </a:t>
            </a:r>
            <a:r>
              <a:rPr lang="fr-FR" dirty="0" err="1" smtClean="0"/>
              <a:t>yesterday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311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146</Words>
  <Application>Microsoft Office PowerPoint</Application>
  <PresentationFormat>Affichage à l'écran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Quel temps avons-nous employé?</vt:lpstr>
      <vt:lpstr>Quand emploie-t-on ce temps?</vt:lpstr>
      <vt:lpstr>Comment forme-t-on la forme affirmative?</vt:lpstr>
      <vt:lpstr>Exemples:</vt:lpstr>
      <vt:lpstr>Quel mot doit-on rajouter pour former les phrases négative et interrogative?</vt:lpstr>
      <vt:lpstr>Exemples: Comment dit-on….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 temps avons-nous employé?</dc:title>
  <dc:creator>Utilisateur</dc:creator>
  <cp:lastModifiedBy>Utilisateur</cp:lastModifiedBy>
  <cp:revision>15</cp:revision>
  <dcterms:created xsi:type="dcterms:W3CDTF">2014-03-17T16:06:36Z</dcterms:created>
  <dcterms:modified xsi:type="dcterms:W3CDTF">2014-03-29T17:18:33Z</dcterms:modified>
</cp:coreProperties>
</file>