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69" autoAdjust="0"/>
  </p:normalViewPr>
  <p:slideViewPr>
    <p:cSldViewPr>
      <p:cViewPr>
        <p:scale>
          <a:sx n="100" d="100"/>
          <a:sy n="100" d="100"/>
        </p:scale>
        <p:origin x="-1266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3E46B-150A-4965-9B13-EAA1705AAB02}" type="datetimeFigureOut">
              <a:rPr lang="fr-FR" smtClean="0"/>
              <a:t>05/05/2014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01FA2-0AA3-4F42-86DC-5D7B541D54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20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3E46B-150A-4965-9B13-EAA1705AAB02}" type="datetimeFigureOut">
              <a:rPr lang="fr-FR" smtClean="0"/>
              <a:t>05/05/2014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01FA2-0AA3-4F42-86DC-5D7B541D54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1288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3E46B-150A-4965-9B13-EAA1705AAB02}" type="datetimeFigureOut">
              <a:rPr lang="fr-FR" smtClean="0"/>
              <a:t>05/05/2014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01FA2-0AA3-4F42-86DC-5D7B541D54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1437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3E46B-150A-4965-9B13-EAA1705AAB02}" type="datetimeFigureOut">
              <a:rPr lang="fr-FR" smtClean="0"/>
              <a:t>05/05/2014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01FA2-0AA3-4F42-86DC-5D7B541D54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7267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3E46B-150A-4965-9B13-EAA1705AAB02}" type="datetimeFigureOut">
              <a:rPr lang="fr-FR" smtClean="0"/>
              <a:t>05/05/2014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01FA2-0AA3-4F42-86DC-5D7B541D54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5112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3E46B-150A-4965-9B13-EAA1705AAB02}" type="datetimeFigureOut">
              <a:rPr lang="fr-FR" smtClean="0"/>
              <a:t>05/05/2014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01FA2-0AA3-4F42-86DC-5D7B541D54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4363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3E46B-150A-4965-9B13-EAA1705AAB02}" type="datetimeFigureOut">
              <a:rPr lang="fr-FR" smtClean="0"/>
              <a:t>05/05/2014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01FA2-0AA3-4F42-86DC-5D7B541D54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882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3E46B-150A-4965-9B13-EAA1705AAB02}" type="datetimeFigureOut">
              <a:rPr lang="fr-FR" smtClean="0"/>
              <a:t>05/05/2014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01FA2-0AA3-4F42-86DC-5D7B541D54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9468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3E46B-150A-4965-9B13-EAA1705AAB02}" type="datetimeFigureOut">
              <a:rPr lang="fr-FR" smtClean="0"/>
              <a:t>05/05/2014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01FA2-0AA3-4F42-86DC-5D7B541D54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5445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3E46B-150A-4965-9B13-EAA1705AAB02}" type="datetimeFigureOut">
              <a:rPr lang="fr-FR" smtClean="0"/>
              <a:t>05/05/2014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01FA2-0AA3-4F42-86DC-5D7B541D54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4301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3E46B-150A-4965-9B13-EAA1705AAB02}" type="datetimeFigureOut">
              <a:rPr lang="fr-FR" smtClean="0"/>
              <a:t>05/05/2014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01FA2-0AA3-4F42-86DC-5D7B541D54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34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3E46B-150A-4965-9B13-EAA1705AAB02}" type="datetimeFigureOut">
              <a:rPr lang="fr-FR" smtClean="0"/>
              <a:t>05/05/2014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01FA2-0AA3-4F42-86DC-5D7B541D54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8622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597666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FILIERE HOTELLERIE RESTAURATION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Comparatif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BAC. PRO. C.S.R.</a:t>
            </a:r>
            <a:br>
              <a:rPr lang="fr-FR" dirty="0" smtClean="0"/>
            </a:br>
            <a:r>
              <a:rPr lang="fr-FR" dirty="0" smtClean="0"/>
              <a:t>BTS option B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61741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64949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400" b="1" u="sng" dirty="0" smtClean="0"/>
              <a:t>Horaire pratique professionnelle : </a:t>
            </a:r>
            <a:endParaRPr lang="fr-FR" sz="2400" b="1" u="sng" dirty="0" smtClean="0"/>
          </a:p>
          <a:p>
            <a:pPr marL="0" indent="0">
              <a:buNone/>
            </a:pPr>
            <a:endParaRPr lang="fr-FR" sz="2400" dirty="0" smtClean="0"/>
          </a:p>
          <a:p>
            <a:pPr>
              <a:buFont typeface="Wingdings" pitchFamily="2" charset="2"/>
              <a:buChar char="Ø"/>
            </a:pPr>
            <a:r>
              <a:rPr lang="fr-FR" sz="2400" dirty="0"/>
              <a:t>B</a:t>
            </a:r>
            <a:r>
              <a:rPr lang="fr-FR" sz="2400" dirty="0" smtClean="0"/>
              <a:t>TS option B (4 </a:t>
            </a:r>
            <a:r>
              <a:rPr lang="fr-FR" sz="2400" dirty="0" smtClean="0"/>
              <a:t>heures par semaine) </a:t>
            </a:r>
            <a:r>
              <a:rPr lang="fr-FR" sz="2400" dirty="0" smtClean="0"/>
              <a:t>:</a:t>
            </a:r>
          </a:p>
          <a:p>
            <a:pPr marL="0" indent="0">
              <a:buNone/>
            </a:pPr>
            <a:endParaRPr lang="fr-FR" sz="2400" dirty="0" smtClean="0"/>
          </a:p>
          <a:p>
            <a:pPr>
              <a:buFont typeface="Wingdings" pitchFamily="2" charset="2"/>
              <a:buChar char="§"/>
            </a:pPr>
            <a:r>
              <a:rPr lang="fr-FR" sz="2400" dirty="0" smtClean="0"/>
              <a:t>3 heures de Technologie Appliquée</a:t>
            </a:r>
          </a:p>
          <a:p>
            <a:pPr>
              <a:buFont typeface="Wingdings" pitchFamily="2" charset="2"/>
              <a:buChar char="§"/>
            </a:pPr>
            <a:r>
              <a:rPr lang="fr-FR" sz="2400" dirty="0" smtClean="0"/>
              <a:t>1 heure de technologie</a:t>
            </a:r>
          </a:p>
          <a:p>
            <a:pPr marL="0" indent="0">
              <a:buNone/>
            </a:pPr>
            <a:endParaRPr lang="fr-FR" sz="2400" dirty="0" smtClean="0"/>
          </a:p>
          <a:p>
            <a:pPr>
              <a:buFont typeface="Wingdings" pitchFamily="2" charset="2"/>
              <a:buChar char="Ø"/>
            </a:pPr>
            <a:r>
              <a:rPr lang="fr-FR" sz="2400" dirty="0" smtClean="0"/>
              <a:t>BAC. PRO. C.S.R. (12 </a:t>
            </a:r>
            <a:r>
              <a:rPr lang="fr-FR" sz="2400" dirty="0" smtClean="0"/>
              <a:t>heures par semaine) </a:t>
            </a:r>
            <a:r>
              <a:rPr lang="fr-FR" sz="2400" dirty="0" smtClean="0"/>
              <a:t>:</a:t>
            </a:r>
          </a:p>
          <a:p>
            <a:pPr marL="0" indent="0">
              <a:buNone/>
            </a:pPr>
            <a:r>
              <a:rPr lang="fr-FR" sz="2400" dirty="0" smtClean="0"/>
              <a:t>Répartition possible :</a:t>
            </a:r>
            <a:endParaRPr lang="fr-FR" sz="2400" dirty="0"/>
          </a:p>
          <a:p>
            <a:pPr>
              <a:buFont typeface="Wingdings" pitchFamily="2" charset="2"/>
              <a:buChar char="§"/>
            </a:pPr>
            <a:r>
              <a:rPr lang="fr-FR" sz="2400" dirty="0" smtClean="0"/>
              <a:t>2 heures d’Atelier Expérimental</a:t>
            </a:r>
          </a:p>
          <a:p>
            <a:pPr>
              <a:buFont typeface="Wingdings" pitchFamily="2" charset="2"/>
              <a:buChar char="§"/>
            </a:pPr>
            <a:r>
              <a:rPr lang="fr-FR" sz="2400" dirty="0" smtClean="0"/>
              <a:t>3,5 heures de T.P. court</a:t>
            </a:r>
          </a:p>
          <a:p>
            <a:pPr>
              <a:buFont typeface="Wingdings" pitchFamily="2" charset="2"/>
              <a:buChar char="§"/>
            </a:pPr>
            <a:r>
              <a:rPr lang="fr-FR" sz="2400" dirty="0" smtClean="0"/>
              <a:t>5,5 heures de T.P. long (A.P.S.)</a:t>
            </a:r>
          </a:p>
          <a:p>
            <a:pPr>
              <a:buFont typeface="Wingdings" pitchFamily="2" charset="2"/>
              <a:buChar char="§"/>
            </a:pPr>
            <a:r>
              <a:rPr lang="fr-FR" sz="2400" dirty="0" smtClean="0"/>
              <a:t>1 heure de synthèse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099373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54726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dirty="0" smtClean="0"/>
              <a:t>Exemple </a:t>
            </a:r>
            <a:r>
              <a:rPr lang="fr-FR" dirty="0" smtClean="0"/>
              <a:t>d’un cours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approche BTS et</a:t>
            </a:r>
            <a:br>
              <a:rPr lang="fr-FR" dirty="0" smtClean="0"/>
            </a:br>
            <a:r>
              <a:rPr lang="fr-FR" dirty="0" smtClean="0"/>
              <a:t>approche BAC. PRO.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Voir dossier joint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68463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68</Words>
  <Application>Microsoft Office PowerPoint</Application>
  <PresentationFormat>Affichage à l'écran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FILIERE HOTELLERIE RESTAURATION  Comparatif  BAC. PRO. C.S.R. BTS option B</vt:lpstr>
      <vt:lpstr>Présentation PowerPoint</vt:lpstr>
      <vt:lpstr>Exemple d’un cours  approche BTS et approche BAC. PRO.   Voir dossier joint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FILIERE HOTELLERIE RESTAURATION  Exemple de comparatif  BAC. PRO. C.S.R. BTS option B</dc:title>
  <dc:creator>eleve</dc:creator>
  <cp:lastModifiedBy>eleve</cp:lastModifiedBy>
  <cp:revision>5</cp:revision>
  <dcterms:created xsi:type="dcterms:W3CDTF">2014-05-05T08:56:23Z</dcterms:created>
  <dcterms:modified xsi:type="dcterms:W3CDTF">2014-05-05T11:57:19Z</dcterms:modified>
</cp:coreProperties>
</file>