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3"/>
  </p:notesMasterIdLst>
  <p:sldIdLst>
    <p:sldId id="256" r:id="rId2"/>
    <p:sldId id="276" r:id="rId3"/>
    <p:sldId id="281" r:id="rId4"/>
    <p:sldId id="269" r:id="rId5"/>
    <p:sldId id="274" r:id="rId6"/>
    <p:sldId id="275" r:id="rId7"/>
    <p:sldId id="272" r:id="rId8"/>
    <p:sldId id="273" r:id="rId9"/>
    <p:sldId id="258" r:id="rId10"/>
    <p:sldId id="259" r:id="rId11"/>
    <p:sldId id="261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9A898E-7250-4F41-8A62-5C8AC3BEE38F}" type="doc">
      <dgm:prSet loTypeId="urn:microsoft.com/office/officeart/2005/8/layout/equation2" loCatId="relationship" qsTypeId="urn:microsoft.com/office/officeart/2005/8/quickstyle/3d7" qsCatId="3D" csTypeId="urn:microsoft.com/office/officeart/2005/8/colors/colorful5" csCatId="colorful" phldr="1"/>
      <dgm:spPr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</dgm:spPr>
    </dgm:pt>
    <dgm:pt modelId="{E6FEEED9-C985-4146-BD62-3D0E89F03902}">
      <dgm:prSet phldrT="[Texte]" custT="1"/>
      <dgm:spPr/>
      <dgm:t>
        <a:bodyPr/>
        <a:lstStyle/>
        <a:p>
          <a:r>
            <a:rPr lang="fr-FR" sz="1200" b="1" dirty="0" smtClean="0">
              <a:latin typeface="Arial" pitchFamily="34" charset="0"/>
              <a:cs typeface="Arial" pitchFamily="34" charset="0"/>
            </a:rPr>
            <a:t>vivier  </a:t>
          </a:r>
          <a:endParaRPr lang="fr-FR" sz="1200" b="1" dirty="0">
            <a:latin typeface="Arial" pitchFamily="34" charset="0"/>
            <a:cs typeface="Arial" pitchFamily="34" charset="0"/>
          </a:endParaRPr>
        </a:p>
      </dgm:t>
    </dgm:pt>
    <dgm:pt modelId="{E1869F57-3304-49C0-9074-332B11503873}" type="parTrans" cxnId="{D0FAB2F0-496C-4CE9-B33C-38052B221823}">
      <dgm:prSet/>
      <dgm:spPr/>
      <dgm:t>
        <a:bodyPr/>
        <a:lstStyle/>
        <a:p>
          <a:endParaRPr lang="fr-FR" sz="1000" b="1">
            <a:latin typeface="Arial" pitchFamily="34" charset="0"/>
            <a:cs typeface="Arial" pitchFamily="34" charset="0"/>
          </a:endParaRPr>
        </a:p>
      </dgm:t>
    </dgm:pt>
    <dgm:pt modelId="{F7583F5F-C2D7-4125-BFF2-D3A7429412C8}" type="sibTrans" cxnId="{D0FAB2F0-496C-4CE9-B33C-38052B221823}">
      <dgm:prSet custT="1"/>
      <dgm:spPr/>
      <dgm:t>
        <a:bodyPr/>
        <a:lstStyle/>
        <a:p>
          <a:endParaRPr lang="fr-FR" sz="1000" b="1">
            <a:latin typeface="Arial" pitchFamily="34" charset="0"/>
            <a:cs typeface="Arial" pitchFamily="34" charset="0"/>
          </a:endParaRPr>
        </a:p>
      </dgm:t>
    </dgm:pt>
    <dgm:pt modelId="{9E65D2DA-53EC-4205-B810-0C467D47D5DC}">
      <dgm:prSet phldrT="[Texte]" custT="1"/>
      <dgm:spPr/>
      <dgm:t>
        <a:bodyPr/>
        <a:lstStyle/>
        <a:p>
          <a:r>
            <a:rPr lang="fr-FR" sz="1000" b="1" dirty="0" smtClean="0">
              <a:latin typeface="Arial" pitchFamily="34" charset="0"/>
              <a:cs typeface="Arial" pitchFamily="34" charset="0"/>
            </a:rPr>
            <a:t>émulation</a:t>
          </a:r>
          <a:endParaRPr lang="fr-FR" sz="1000" b="1" dirty="0">
            <a:latin typeface="Arial" pitchFamily="34" charset="0"/>
            <a:cs typeface="Arial" pitchFamily="34" charset="0"/>
          </a:endParaRPr>
        </a:p>
      </dgm:t>
    </dgm:pt>
    <dgm:pt modelId="{278E7440-DF91-48F1-8AC5-07E204099AC0}" type="parTrans" cxnId="{9670A934-CFE6-4C43-A489-1012FE4D316B}">
      <dgm:prSet/>
      <dgm:spPr/>
      <dgm:t>
        <a:bodyPr/>
        <a:lstStyle/>
        <a:p>
          <a:endParaRPr lang="fr-FR" sz="1000" b="1">
            <a:latin typeface="Arial" pitchFamily="34" charset="0"/>
            <a:cs typeface="Arial" pitchFamily="34" charset="0"/>
          </a:endParaRPr>
        </a:p>
      </dgm:t>
    </dgm:pt>
    <dgm:pt modelId="{5614C9C6-6C18-4FCC-8457-8A2D9A8254FF}" type="sibTrans" cxnId="{9670A934-CFE6-4C43-A489-1012FE4D316B}">
      <dgm:prSet custT="1"/>
      <dgm:spPr/>
      <dgm:t>
        <a:bodyPr/>
        <a:lstStyle/>
        <a:p>
          <a:endParaRPr lang="fr-FR" sz="1000" b="1">
            <a:latin typeface="Arial" pitchFamily="34" charset="0"/>
            <a:cs typeface="Arial" pitchFamily="34" charset="0"/>
          </a:endParaRPr>
        </a:p>
      </dgm:t>
    </dgm:pt>
    <dgm:pt modelId="{7D8F0765-F46E-4178-B3F1-D398D78F16E0}">
      <dgm:prSet phldrT="[Texte]" custT="1"/>
      <dgm:spPr/>
      <dgm:t>
        <a:bodyPr/>
        <a:lstStyle/>
        <a:p>
          <a:r>
            <a:rPr lang="fr-FR" sz="1000" b="1" dirty="0" smtClean="0">
              <a:latin typeface="Arial" pitchFamily="34" charset="0"/>
              <a:cs typeface="Arial" pitchFamily="34" charset="0"/>
            </a:rPr>
            <a:t>communication</a:t>
          </a:r>
          <a:endParaRPr lang="fr-FR" sz="1000" b="1" dirty="0">
            <a:latin typeface="Arial" pitchFamily="34" charset="0"/>
            <a:cs typeface="Arial" pitchFamily="34" charset="0"/>
          </a:endParaRPr>
        </a:p>
      </dgm:t>
    </dgm:pt>
    <dgm:pt modelId="{FE1C4B2C-5AFB-41BB-8640-9284B337DC1B}" type="parTrans" cxnId="{FC60653F-2DC3-4632-8FB8-9FA05CD0A2A5}">
      <dgm:prSet/>
      <dgm:spPr/>
      <dgm:t>
        <a:bodyPr/>
        <a:lstStyle/>
        <a:p>
          <a:endParaRPr lang="fr-FR" sz="1000" b="1">
            <a:latin typeface="Arial" pitchFamily="34" charset="0"/>
            <a:cs typeface="Arial" pitchFamily="34" charset="0"/>
          </a:endParaRPr>
        </a:p>
      </dgm:t>
    </dgm:pt>
    <dgm:pt modelId="{87BC84FD-9FF3-4F95-A8BA-8BCE425E6999}" type="sibTrans" cxnId="{FC60653F-2DC3-4632-8FB8-9FA05CD0A2A5}">
      <dgm:prSet custT="1"/>
      <dgm:spPr/>
      <dgm:t>
        <a:bodyPr/>
        <a:lstStyle/>
        <a:p>
          <a:endParaRPr lang="fr-FR" sz="1000" b="1">
            <a:latin typeface="Arial" pitchFamily="34" charset="0"/>
            <a:cs typeface="Arial" pitchFamily="34" charset="0"/>
          </a:endParaRPr>
        </a:p>
      </dgm:t>
    </dgm:pt>
    <dgm:pt modelId="{E791B490-5EC8-4321-A7F5-525A367AC0C6}">
      <dgm:prSet phldrT="[Texte]" custT="1"/>
      <dgm:spPr/>
      <dgm:t>
        <a:bodyPr/>
        <a:lstStyle/>
        <a:p>
          <a:r>
            <a:rPr lang="fr-FR" sz="2000" b="1" dirty="0" smtClean="0">
              <a:latin typeface="Arial" pitchFamily="34" charset="0"/>
              <a:cs typeface="Arial" pitchFamily="34" charset="0"/>
            </a:rPr>
            <a:t>envie</a:t>
          </a:r>
          <a:endParaRPr lang="fr-FR" sz="2000" b="1" dirty="0">
            <a:latin typeface="Arial" pitchFamily="34" charset="0"/>
            <a:cs typeface="Arial" pitchFamily="34" charset="0"/>
          </a:endParaRPr>
        </a:p>
      </dgm:t>
    </dgm:pt>
    <dgm:pt modelId="{52096796-A6A9-4F70-8CB3-93EB80C46263}" type="parTrans" cxnId="{87535F57-CBC2-4415-B676-FE18B487E62F}">
      <dgm:prSet/>
      <dgm:spPr/>
      <dgm:t>
        <a:bodyPr/>
        <a:lstStyle/>
        <a:p>
          <a:endParaRPr lang="fr-FR" sz="1000" b="1">
            <a:latin typeface="Arial" pitchFamily="34" charset="0"/>
            <a:cs typeface="Arial" pitchFamily="34" charset="0"/>
          </a:endParaRPr>
        </a:p>
      </dgm:t>
    </dgm:pt>
    <dgm:pt modelId="{01542439-8033-4AED-83D3-B125D52BECCD}" type="sibTrans" cxnId="{87535F57-CBC2-4415-B676-FE18B487E62F}">
      <dgm:prSet/>
      <dgm:spPr/>
      <dgm:t>
        <a:bodyPr/>
        <a:lstStyle/>
        <a:p>
          <a:endParaRPr lang="fr-FR" sz="1000" b="1">
            <a:latin typeface="Arial" pitchFamily="34" charset="0"/>
            <a:cs typeface="Arial" pitchFamily="34" charset="0"/>
          </a:endParaRPr>
        </a:p>
      </dgm:t>
    </dgm:pt>
    <dgm:pt modelId="{73E90A1D-6DCB-413F-B330-79B12D6E3EF1}">
      <dgm:prSet phldrT="[Texte]" custT="1"/>
      <dgm:spPr/>
      <dgm:t>
        <a:bodyPr/>
        <a:lstStyle/>
        <a:p>
          <a:r>
            <a:rPr lang="fr-FR" sz="1000" b="1" dirty="0" smtClean="0">
              <a:latin typeface="Arial" pitchFamily="34" charset="0"/>
              <a:cs typeface="Arial" pitchFamily="34" charset="0"/>
            </a:rPr>
            <a:t>                            Méthodologie</a:t>
          </a:r>
        </a:p>
        <a:p>
          <a:endParaRPr lang="fr-FR" sz="1000" b="1" dirty="0">
            <a:latin typeface="Arial" pitchFamily="34" charset="0"/>
            <a:cs typeface="Arial" pitchFamily="34" charset="0"/>
          </a:endParaRPr>
        </a:p>
      </dgm:t>
    </dgm:pt>
    <dgm:pt modelId="{D1F47599-36B6-4B36-9D10-3396A6E82889}" type="sibTrans" cxnId="{CE223286-24EC-43D6-9047-CA8CE378A649}">
      <dgm:prSet custT="1"/>
      <dgm:spPr/>
      <dgm:t>
        <a:bodyPr/>
        <a:lstStyle/>
        <a:p>
          <a:endParaRPr lang="fr-FR" sz="1000" b="1">
            <a:latin typeface="Arial" pitchFamily="34" charset="0"/>
            <a:cs typeface="Arial" pitchFamily="34" charset="0"/>
          </a:endParaRPr>
        </a:p>
      </dgm:t>
    </dgm:pt>
    <dgm:pt modelId="{7BE5267B-5CB4-4B75-9005-DE032A89BA7A}" type="parTrans" cxnId="{CE223286-24EC-43D6-9047-CA8CE378A649}">
      <dgm:prSet/>
      <dgm:spPr/>
      <dgm:t>
        <a:bodyPr/>
        <a:lstStyle/>
        <a:p>
          <a:endParaRPr lang="fr-FR" sz="1000" b="1">
            <a:latin typeface="Arial" pitchFamily="34" charset="0"/>
            <a:cs typeface="Arial" pitchFamily="34" charset="0"/>
          </a:endParaRPr>
        </a:p>
      </dgm:t>
    </dgm:pt>
    <dgm:pt modelId="{3E200152-08C8-4FAD-9DBD-DA299499E56F}" type="pres">
      <dgm:prSet presAssocID="{2E9A898E-7250-4F41-8A62-5C8AC3BEE38F}" presName="Name0" presStyleCnt="0">
        <dgm:presLayoutVars>
          <dgm:dir/>
          <dgm:resizeHandles val="exact"/>
        </dgm:presLayoutVars>
      </dgm:prSet>
      <dgm:spPr/>
    </dgm:pt>
    <dgm:pt modelId="{C885B7DE-27D7-47A5-BE9D-C11EBB179589}" type="pres">
      <dgm:prSet presAssocID="{2E9A898E-7250-4F41-8A62-5C8AC3BEE38F}" presName="vNodes" presStyleCnt="0"/>
      <dgm:spPr/>
    </dgm:pt>
    <dgm:pt modelId="{88633048-C171-4C7C-9F56-03C3AE2A73D8}" type="pres">
      <dgm:prSet presAssocID="{E6FEEED9-C985-4146-BD62-3D0E89F03902}" presName="node" presStyleLbl="node1" presStyleIdx="0" presStyleCnt="5" custScaleX="133100" custScaleY="133100" custLinFactX="-100000" custLinFactY="196543" custLinFactNeighborX="-167621" custLinFactNeighborY="2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EC8A91D-EAE4-4464-9AA0-479712BF6872}" type="pres">
      <dgm:prSet presAssocID="{F7583F5F-C2D7-4125-BFF2-D3A7429412C8}" presName="spacerT" presStyleCnt="0"/>
      <dgm:spPr/>
    </dgm:pt>
    <dgm:pt modelId="{A15F9592-CB1D-43DE-8397-37324342984E}" type="pres">
      <dgm:prSet presAssocID="{F7583F5F-C2D7-4125-BFF2-D3A7429412C8}" presName="sibTrans" presStyleLbl="sibTrans2D1" presStyleIdx="0" presStyleCnt="4" custLinFactX="-100000" custLinFactY="186111" custLinFactNeighborX="-179899" custLinFactNeighborY="200000"/>
      <dgm:spPr/>
      <dgm:t>
        <a:bodyPr/>
        <a:lstStyle/>
        <a:p>
          <a:endParaRPr lang="fr-FR"/>
        </a:p>
      </dgm:t>
    </dgm:pt>
    <dgm:pt modelId="{8650AD49-8618-4DAD-84EA-1E0F9533D878}" type="pres">
      <dgm:prSet presAssocID="{F7583F5F-C2D7-4125-BFF2-D3A7429412C8}" presName="spacerB" presStyleCnt="0"/>
      <dgm:spPr/>
    </dgm:pt>
    <dgm:pt modelId="{1CB5B2D2-35A4-4FA0-A7A4-32B85DE0197F}" type="pres">
      <dgm:prSet presAssocID="{73E90A1D-6DCB-413F-B330-79B12D6E3EF1}" presName="node" presStyleLbl="node1" presStyleIdx="1" presStyleCnt="5" custScaleX="133100" custScaleY="133100" custLinFactY="4840" custLinFactNeighborX="-49617" custLinFactNeighborY="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B03B1A5-EA58-41EF-AE95-DA910EE446A9}" type="pres">
      <dgm:prSet presAssocID="{D1F47599-36B6-4B36-9D10-3396A6E82889}" presName="spacerT" presStyleCnt="0"/>
      <dgm:spPr/>
    </dgm:pt>
    <dgm:pt modelId="{C2445598-E2E7-4E1F-AB95-8E66142A7A51}" type="pres">
      <dgm:prSet presAssocID="{D1F47599-36B6-4B36-9D10-3396A6E82889}" presName="sibTrans" presStyleLbl="sibTrans2D1" presStyleIdx="1" presStyleCnt="4" custLinFactX="49658" custLinFactY="-102411" custLinFactNeighborX="100000" custLinFactNeighborY="-200000"/>
      <dgm:spPr/>
      <dgm:t>
        <a:bodyPr/>
        <a:lstStyle/>
        <a:p>
          <a:endParaRPr lang="fr-FR"/>
        </a:p>
      </dgm:t>
    </dgm:pt>
    <dgm:pt modelId="{397C4144-57DB-4AD8-87B7-E3936576F7DB}" type="pres">
      <dgm:prSet presAssocID="{D1F47599-36B6-4B36-9D10-3396A6E82889}" presName="spacerB" presStyleCnt="0"/>
      <dgm:spPr/>
    </dgm:pt>
    <dgm:pt modelId="{BFF6D156-4FCB-460B-99D9-4CC3C0BB9EB5}" type="pres">
      <dgm:prSet presAssocID="{9E65D2DA-53EC-4205-B810-0C467D47D5DC}" presName="node" presStyleLbl="node1" presStyleIdx="2" presStyleCnt="5" custScaleX="121000" custScaleY="121000" custLinFactX="84889" custLinFactY="-178140" custLinFactNeighborX="100000" custLinFactNeighborY="-2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CE850B-A667-43DD-A27A-8437126577CF}" type="pres">
      <dgm:prSet presAssocID="{5614C9C6-6C18-4FCC-8457-8A2D9A8254FF}" presName="spacerT" presStyleCnt="0"/>
      <dgm:spPr/>
    </dgm:pt>
    <dgm:pt modelId="{BEF76AA3-0115-490F-9139-D71FD61720C2}" type="pres">
      <dgm:prSet presAssocID="{5614C9C6-6C18-4FCC-8457-8A2D9A8254FF}" presName="sibTrans" presStyleLbl="sibTrans2D1" presStyleIdx="2" presStyleCnt="4" custLinFactX="200000" custLinFactY="-409992" custLinFactNeighborX="284800" custLinFactNeighborY="-500000"/>
      <dgm:spPr/>
      <dgm:t>
        <a:bodyPr/>
        <a:lstStyle/>
        <a:p>
          <a:endParaRPr lang="fr-FR"/>
        </a:p>
      </dgm:t>
    </dgm:pt>
    <dgm:pt modelId="{8F76E846-6F79-4811-8306-23749AE5584D}" type="pres">
      <dgm:prSet presAssocID="{5614C9C6-6C18-4FCC-8457-8A2D9A8254FF}" presName="spacerB" presStyleCnt="0"/>
      <dgm:spPr/>
    </dgm:pt>
    <dgm:pt modelId="{B2A41750-6910-4AFF-94C0-0680FE5DD2CE}" type="pres">
      <dgm:prSet presAssocID="{7D8F0765-F46E-4178-B3F1-D398D78F16E0}" presName="node" presStyleLbl="node1" presStyleIdx="3" presStyleCnt="5" custScaleX="146410" custScaleY="146410" custLinFactX="200000" custLinFactY="-364657" custLinFactNeighborX="208080" custLinFactNeighborY="-4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BF8AA27-BA6A-4298-AF08-C3DF678C6A44}" type="pres">
      <dgm:prSet presAssocID="{2E9A898E-7250-4F41-8A62-5C8AC3BEE38F}" presName="sibTransLast" presStyleLbl="sibTrans2D1" presStyleIdx="3" presStyleCnt="4"/>
      <dgm:spPr/>
      <dgm:t>
        <a:bodyPr/>
        <a:lstStyle/>
        <a:p>
          <a:endParaRPr lang="fr-FR"/>
        </a:p>
      </dgm:t>
    </dgm:pt>
    <dgm:pt modelId="{5DEC327B-DEEF-4133-B7E3-51C10B1B59B2}" type="pres">
      <dgm:prSet presAssocID="{2E9A898E-7250-4F41-8A62-5C8AC3BEE38F}" presName="connectorText" presStyleLbl="sibTrans2D1" presStyleIdx="3" presStyleCnt="4"/>
      <dgm:spPr/>
      <dgm:t>
        <a:bodyPr/>
        <a:lstStyle/>
        <a:p>
          <a:endParaRPr lang="fr-FR"/>
        </a:p>
      </dgm:t>
    </dgm:pt>
    <dgm:pt modelId="{897969E7-6ACA-41F8-B90D-C2B97F6D73C4}" type="pres">
      <dgm:prSet presAssocID="{2E9A898E-7250-4F41-8A62-5C8AC3BEE38F}" presName="lastNode" presStyleLbl="node1" presStyleIdx="4" presStyleCnt="5" custLinFactX="-30789" custLinFactY="2622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AE78304-4DF9-4A80-88D8-305C5A4BA42D}" type="presOf" srcId="{2E9A898E-7250-4F41-8A62-5C8AC3BEE38F}" destId="{3E200152-08C8-4FAD-9DBD-DA299499E56F}" srcOrd="0" destOrd="0" presId="urn:microsoft.com/office/officeart/2005/8/layout/equation2"/>
    <dgm:cxn modelId="{9670A934-CFE6-4C43-A489-1012FE4D316B}" srcId="{2E9A898E-7250-4F41-8A62-5C8AC3BEE38F}" destId="{9E65D2DA-53EC-4205-B810-0C467D47D5DC}" srcOrd="2" destOrd="0" parTransId="{278E7440-DF91-48F1-8AC5-07E204099AC0}" sibTransId="{5614C9C6-6C18-4FCC-8457-8A2D9A8254FF}"/>
    <dgm:cxn modelId="{D0FAB2F0-496C-4CE9-B33C-38052B221823}" srcId="{2E9A898E-7250-4F41-8A62-5C8AC3BEE38F}" destId="{E6FEEED9-C985-4146-BD62-3D0E89F03902}" srcOrd="0" destOrd="0" parTransId="{E1869F57-3304-49C0-9074-332B11503873}" sibTransId="{F7583F5F-C2D7-4125-BFF2-D3A7429412C8}"/>
    <dgm:cxn modelId="{1C74504D-63A6-4143-8E42-83DDB1201E21}" type="presOf" srcId="{5614C9C6-6C18-4FCC-8457-8A2D9A8254FF}" destId="{BEF76AA3-0115-490F-9139-D71FD61720C2}" srcOrd="0" destOrd="0" presId="urn:microsoft.com/office/officeart/2005/8/layout/equation2"/>
    <dgm:cxn modelId="{94D2CBC5-F15C-44E3-A80D-96A2BD2CF27C}" type="presOf" srcId="{9E65D2DA-53EC-4205-B810-0C467D47D5DC}" destId="{BFF6D156-4FCB-460B-99D9-4CC3C0BB9EB5}" srcOrd="0" destOrd="0" presId="urn:microsoft.com/office/officeart/2005/8/layout/equation2"/>
    <dgm:cxn modelId="{87535F57-CBC2-4415-B676-FE18B487E62F}" srcId="{2E9A898E-7250-4F41-8A62-5C8AC3BEE38F}" destId="{E791B490-5EC8-4321-A7F5-525A367AC0C6}" srcOrd="4" destOrd="0" parTransId="{52096796-A6A9-4F70-8CB3-93EB80C46263}" sibTransId="{01542439-8033-4AED-83D3-B125D52BECCD}"/>
    <dgm:cxn modelId="{A15C6759-AFA3-41D7-9428-C2F15FA6081C}" type="presOf" srcId="{7D8F0765-F46E-4178-B3F1-D398D78F16E0}" destId="{B2A41750-6910-4AFF-94C0-0680FE5DD2CE}" srcOrd="0" destOrd="0" presId="urn:microsoft.com/office/officeart/2005/8/layout/equation2"/>
    <dgm:cxn modelId="{2D7B80EB-B353-499C-8873-59626468FEB9}" type="presOf" srcId="{87BC84FD-9FF3-4F95-A8BA-8BCE425E6999}" destId="{5DEC327B-DEEF-4133-B7E3-51C10B1B59B2}" srcOrd="1" destOrd="0" presId="urn:microsoft.com/office/officeart/2005/8/layout/equation2"/>
    <dgm:cxn modelId="{77AD61E0-C833-4091-9ABB-2088B107F7B5}" type="presOf" srcId="{F7583F5F-C2D7-4125-BFF2-D3A7429412C8}" destId="{A15F9592-CB1D-43DE-8397-37324342984E}" srcOrd="0" destOrd="0" presId="urn:microsoft.com/office/officeart/2005/8/layout/equation2"/>
    <dgm:cxn modelId="{FC60653F-2DC3-4632-8FB8-9FA05CD0A2A5}" srcId="{2E9A898E-7250-4F41-8A62-5C8AC3BEE38F}" destId="{7D8F0765-F46E-4178-B3F1-D398D78F16E0}" srcOrd="3" destOrd="0" parTransId="{FE1C4B2C-5AFB-41BB-8640-9284B337DC1B}" sibTransId="{87BC84FD-9FF3-4F95-A8BA-8BCE425E6999}"/>
    <dgm:cxn modelId="{30B83C40-D65D-447C-A619-CAB588369137}" type="presOf" srcId="{E6FEEED9-C985-4146-BD62-3D0E89F03902}" destId="{88633048-C171-4C7C-9F56-03C3AE2A73D8}" srcOrd="0" destOrd="0" presId="urn:microsoft.com/office/officeart/2005/8/layout/equation2"/>
    <dgm:cxn modelId="{CE223286-24EC-43D6-9047-CA8CE378A649}" srcId="{2E9A898E-7250-4F41-8A62-5C8AC3BEE38F}" destId="{73E90A1D-6DCB-413F-B330-79B12D6E3EF1}" srcOrd="1" destOrd="0" parTransId="{7BE5267B-5CB4-4B75-9005-DE032A89BA7A}" sibTransId="{D1F47599-36B6-4B36-9D10-3396A6E82889}"/>
    <dgm:cxn modelId="{698FAE1B-DD8B-47E3-AEB2-A02FF5563A27}" type="presOf" srcId="{E791B490-5EC8-4321-A7F5-525A367AC0C6}" destId="{897969E7-6ACA-41F8-B90D-C2B97F6D73C4}" srcOrd="0" destOrd="0" presId="urn:microsoft.com/office/officeart/2005/8/layout/equation2"/>
    <dgm:cxn modelId="{8A6B0E19-75F9-465C-9389-1E814ECFE9DD}" type="presOf" srcId="{D1F47599-36B6-4B36-9D10-3396A6E82889}" destId="{C2445598-E2E7-4E1F-AB95-8E66142A7A51}" srcOrd="0" destOrd="0" presId="urn:microsoft.com/office/officeart/2005/8/layout/equation2"/>
    <dgm:cxn modelId="{E4A3D2D3-C230-41DE-94EA-D06BCCB9E7AB}" type="presOf" srcId="{73E90A1D-6DCB-413F-B330-79B12D6E3EF1}" destId="{1CB5B2D2-35A4-4FA0-A7A4-32B85DE0197F}" srcOrd="0" destOrd="0" presId="urn:microsoft.com/office/officeart/2005/8/layout/equation2"/>
    <dgm:cxn modelId="{E3D03037-84F8-4BB3-B94F-F94758CD7DED}" type="presOf" srcId="{87BC84FD-9FF3-4F95-A8BA-8BCE425E6999}" destId="{DBF8AA27-BA6A-4298-AF08-C3DF678C6A44}" srcOrd="0" destOrd="0" presId="urn:microsoft.com/office/officeart/2005/8/layout/equation2"/>
    <dgm:cxn modelId="{3098DAF9-2AF8-43D3-8759-89210C8E0C10}" type="presParOf" srcId="{3E200152-08C8-4FAD-9DBD-DA299499E56F}" destId="{C885B7DE-27D7-47A5-BE9D-C11EBB179589}" srcOrd="0" destOrd="0" presId="urn:microsoft.com/office/officeart/2005/8/layout/equation2"/>
    <dgm:cxn modelId="{0DE060FA-1159-4369-BE5C-594B7B5B1531}" type="presParOf" srcId="{C885B7DE-27D7-47A5-BE9D-C11EBB179589}" destId="{88633048-C171-4C7C-9F56-03C3AE2A73D8}" srcOrd="0" destOrd="0" presId="urn:microsoft.com/office/officeart/2005/8/layout/equation2"/>
    <dgm:cxn modelId="{DB3050D1-A836-4A06-A735-7AEDF1D7DE93}" type="presParOf" srcId="{C885B7DE-27D7-47A5-BE9D-C11EBB179589}" destId="{FEC8A91D-EAE4-4464-9AA0-479712BF6872}" srcOrd="1" destOrd="0" presId="urn:microsoft.com/office/officeart/2005/8/layout/equation2"/>
    <dgm:cxn modelId="{BE696E4D-7FD1-472E-BABC-E691D0104754}" type="presParOf" srcId="{C885B7DE-27D7-47A5-BE9D-C11EBB179589}" destId="{A15F9592-CB1D-43DE-8397-37324342984E}" srcOrd="2" destOrd="0" presId="urn:microsoft.com/office/officeart/2005/8/layout/equation2"/>
    <dgm:cxn modelId="{F2BAAB41-91DF-4056-BE62-64AB05782DCA}" type="presParOf" srcId="{C885B7DE-27D7-47A5-BE9D-C11EBB179589}" destId="{8650AD49-8618-4DAD-84EA-1E0F9533D878}" srcOrd="3" destOrd="0" presId="urn:microsoft.com/office/officeart/2005/8/layout/equation2"/>
    <dgm:cxn modelId="{EA1F13AC-7E5A-4AD5-849C-3EAE7C6177FC}" type="presParOf" srcId="{C885B7DE-27D7-47A5-BE9D-C11EBB179589}" destId="{1CB5B2D2-35A4-4FA0-A7A4-32B85DE0197F}" srcOrd="4" destOrd="0" presId="urn:microsoft.com/office/officeart/2005/8/layout/equation2"/>
    <dgm:cxn modelId="{7137D1AB-E99C-4688-B605-99D44768A4E6}" type="presParOf" srcId="{C885B7DE-27D7-47A5-BE9D-C11EBB179589}" destId="{BB03B1A5-EA58-41EF-AE95-DA910EE446A9}" srcOrd="5" destOrd="0" presId="urn:microsoft.com/office/officeart/2005/8/layout/equation2"/>
    <dgm:cxn modelId="{73BAE670-9C65-4551-AA75-F819FE96BD0C}" type="presParOf" srcId="{C885B7DE-27D7-47A5-BE9D-C11EBB179589}" destId="{C2445598-E2E7-4E1F-AB95-8E66142A7A51}" srcOrd="6" destOrd="0" presId="urn:microsoft.com/office/officeart/2005/8/layout/equation2"/>
    <dgm:cxn modelId="{36652A1B-3A41-448A-A176-1FAC456383C0}" type="presParOf" srcId="{C885B7DE-27D7-47A5-BE9D-C11EBB179589}" destId="{397C4144-57DB-4AD8-87B7-E3936576F7DB}" srcOrd="7" destOrd="0" presId="urn:microsoft.com/office/officeart/2005/8/layout/equation2"/>
    <dgm:cxn modelId="{16E63A13-E7ED-4AE2-B4E7-4DC31B091D33}" type="presParOf" srcId="{C885B7DE-27D7-47A5-BE9D-C11EBB179589}" destId="{BFF6D156-4FCB-460B-99D9-4CC3C0BB9EB5}" srcOrd="8" destOrd="0" presId="urn:microsoft.com/office/officeart/2005/8/layout/equation2"/>
    <dgm:cxn modelId="{A5EF2829-4CD9-428A-B176-7E41943A9371}" type="presParOf" srcId="{C885B7DE-27D7-47A5-BE9D-C11EBB179589}" destId="{57CE850B-A667-43DD-A27A-8437126577CF}" srcOrd="9" destOrd="0" presId="urn:microsoft.com/office/officeart/2005/8/layout/equation2"/>
    <dgm:cxn modelId="{5AFDB512-FB2E-42CE-8215-0ED9AA1E780F}" type="presParOf" srcId="{C885B7DE-27D7-47A5-BE9D-C11EBB179589}" destId="{BEF76AA3-0115-490F-9139-D71FD61720C2}" srcOrd="10" destOrd="0" presId="urn:microsoft.com/office/officeart/2005/8/layout/equation2"/>
    <dgm:cxn modelId="{C4EE9437-4F14-4933-81E1-B466C039B1D4}" type="presParOf" srcId="{C885B7DE-27D7-47A5-BE9D-C11EBB179589}" destId="{8F76E846-6F79-4811-8306-23749AE5584D}" srcOrd="11" destOrd="0" presId="urn:microsoft.com/office/officeart/2005/8/layout/equation2"/>
    <dgm:cxn modelId="{8051888D-0820-4F1A-9B3E-30770389BDBE}" type="presParOf" srcId="{C885B7DE-27D7-47A5-BE9D-C11EBB179589}" destId="{B2A41750-6910-4AFF-94C0-0680FE5DD2CE}" srcOrd="12" destOrd="0" presId="urn:microsoft.com/office/officeart/2005/8/layout/equation2"/>
    <dgm:cxn modelId="{69DCF040-2E11-4F22-A25F-66A4CFCE4045}" type="presParOf" srcId="{3E200152-08C8-4FAD-9DBD-DA299499E56F}" destId="{DBF8AA27-BA6A-4298-AF08-C3DF678C6A44}" srcOrd="1" destOrd="0" presId="urn:microsoft.com/office/officeart/2005/8/layout/equation2"/>
    <dgm:cxn modelId="{20262570-49DE-4D9C-BF47-8C7C61706B94}" type="presParOf" srcId="{DBF8AA27-BA6A-4298-AF08-C3DF678C6A44}" destId="{5DEC327B-DEEF-4133-B7E3-51C10B1B59B2}" srcOrd="0" destOrd="0" presId="urn:microsoft.com/office/officeart/2005/8/layout/equation2"/>
    <dgm:cxn modelId="{322A942C-DD79-4E7C-9AEE-463E25BE1EFF}" type="presParOf" srcId="{3E200152-08C8-4FAD-9DBD-DA299499E56F}" destId="{897969E7-6ACA-41F8-B90D-C2B97F6D73C4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9A898E-7250-4F41-8A62-5C8AC3BEE38F}" type="doc">
      <dgm:prSet loTypeId="urn:microsoft.com/office/officeart/2005/8/layout/equation2" loCatId="relationship" qsTypeId="urn:microsoft.com/office/officeart/2005/8/quickstyle/3d7" qsCatId="3D" csTypeId="urn:microsoft.com/office/officeart/2005/8/colors/colorful5" csCatId="colorful" phldr="1"/>
      <dgm:spPr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</dgm:spPr>
    </dgm:pt>
    <dgm:pt modelId="{E6FEEED9-C985-4146-BD62-3D0E89F03902}">
      <dgm:prSet phldrT="[Texte]" custT="1"/>
      <dgm:spPr/>
      <dgm:t>
        <a:bodyPr/>
        <a:lstStyle/>
        <a:p>
          <a:r>
            <a:rPr lang="fr-FR" sz="2000" b="1" dirty="0" smtClean="0">
              <a:latin typeface="Arial" pitchFamily="34" charset="0"/>
              <a:cs typeface="Arial" pitchFamily="34" charset="0"/>
            </a:rPr>
            <a:t>vivier  </a:t>
          </a:r>
          <a:endParaRPr lang="fr-FR" sz="2000" b="1" dirty="0">
            <a:latin typeface="Arial" pitchFamily="34" charset="0"/>
            <a:cs typeface="Arial" pitchFamily="34" charset="0"/>
          </a:endParaRPr>
        </a:p>
      </dgm:t>
    </dgm:pt>
    <dgm:pt modelId="{E1869F57-3304-49C0-9074-332B11503873}" type="parTrans" cxnId="{D0FAB2F0-496C-4CE9-B33C-38052B221823}">
      <dgm:prSet/>
      <dgm:spPr/>
      <dgm:t>
        <a:bodyPr/>
        <a:lstStyle/>
        <a:p>
          <a:endParaRPr lang="fr-FR" sz="1000" b="1">
            <a:latin typeface="Arial" pitchFamily="34" charset="0"/>
            <a:cs typeface="Arial" pitchFamily="34" charset="0"/>
          </a:endParaRPr>
        </a:p>
      </dgm:t>
    </dgm:pt>
    <dgm:pt modelId="{F7583F5F-C2D7-4125-BFF2-D3A7429412C8}" type="sibTrans" cxnId="{D0FAB2F0-496C-4CE9-B33C-38052B221823}">
      <dgm:prSet custT="1"/>
      <dgm:spPr/>
      <dgm:t>
        <a:bodyPr/>
        <a:lstStyle/>
        <a:p>
          <a:endParaRPr lang="fr-FR" sz="1000" b="1">
            <a:latin typeface="Arial" pitchFamily="34" charset="0"/>
            <a:cs typeface="Arial" pitchFamily="34" charset="0"/>
          </a:endParaRPr>
        </a:p>
      </dgm:t>
    </dgm:pt>
    <dgm:pt modelId="{3E200152-08C8-4FAD-9DBD-DA299499E56F}" type="pres">
      <dgm:prSet presAssocID="{2E9A898E-7250-4F41-8A62-5C8AC3BEE38F}" presName="Name0" presStyleCnt="0">
        <dgm:presLayoutVars>
          <dgm:dir/>
          <dgm:resizeHandles val="exact"/>
        </dgm:presLayoutVars>
      </dgm:prSet>
      <dgm:spPr/>
    </dgm:pt>
    <dgm:pt modelId="{C885B7DE-27D7-47A5-BE9D-C11EBB179589}" type="pres">
      <dgm:prSet presAssocID="{2E9A898E-7250-4F41-8A62-5C8AC3BEE38F}" presName="vNodes" presStyleCnt="0"/>
      <dgm:spPr/>
    </dgm:pt>
    <dgm:pt modelId="{897969E7-6ACA-41F8-B90D-C2B97F6D73C4}" type="pres">
      <dgm:prSet presAssocID="{2E9A898E-7250-4F41-8A62-5C8AC3BEE38F}" presName="lastNode" presStyleLbl="node1" presStyleIdx="0" presStyleCnt="1" custLinFactX="59607" custLinFactNeighborX="100000" custLinFactNeighborY="1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0FAB2F0-496C-4CE9-B33C-38052B221823}" srcId="{2E9A898E-7250-4F41-8A62-5C8AC3BEE38F}" destId="{E6FEEED9-C985-4146-BD62-3D0E89F03902}" srcOrd="0" destOrd="0" parTransId="{E1869F57-3304-49C0-9074-332B11503873}" sibTransId="{F7583F5F-C2D7-4125-BFF2-D3A7429412C8}"/>
    <dgm:cxn modelId="{C44A3949-0635-4355-AC62-8352E49A856C}" type="presOf" srcId="{E6FEEED9-C985-4146-BD62-3D0E89F03902}" destId="{897969E7-6ACA-41F8-B90D-C2B97F6D73C4}" srcOrd="0" destOrd="0" presId="urn:microsoft.com/office/officeart/2005/8/layout/equation2"/>
    <dgm:cxn modelId="{9182AB5D-AE84-4FE5-A97A-8EB3036865A6}" type="presOf" srcId="{2E9A898E-7250-4F41-8A62-5C8AC3BEE38F}" destId="{3E200152-08C8-4FAD-9DBD-DA299499E56F}" srcOrd="0" destOrd="0" presId="urn:microsoft.com/office/officeart/2005/8/layout/equation2"/>
    <dgm:cxn modelId="{B9ECB9DA-F800-4CD7-9018-5B3E372239D7}" type="presParOf" srcId="{3E200152-08C8-4FAD-9DBD-DA299499E56F}" destId="{C885B7DE-27D7-47A5-BE9D-C11EBB179589}" srcOrd="0" destOrd="0" presId="urn:microsoft.com/office/officeart/2005/8/layout/equation2"/>
    <dgm:cxn modelId="{45A28FB0-70E7-4D94-BDC9-16464CD72164}" type="presParOf" srcId="{3E200152-08C8-4FAD-9DBD-DA299499E56F}" destId="{897969E7-6ACA-41F8-B90D-C2B97F6D73C4}" srcOrd="1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9832586-B862-4E1A-B8E2-A14481FD9802}" type="doc">
      <dgm:prSet loTypeId="urn:microsoft.com/office/officeart/2005/8/layout/funnel1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BEFFFF5C-014F-4480-8B76-529A59154B32}">
      <dgm:prSet phldrT="[Texte]"/>
      <dgm:spPr/>
      <dgm:t>
        <a:bodyPr/>
        <a:lstStyle/>
        <a:p>
          <a:r>
            <a:rPr lang="fr-FR" dirty="0" smtClean="0"/>
            <a:t>Thèmes variés</a:t>
          </a:r>
          <a:endParaRPr lang="fr-FR" dirty="0"/>
        </a:p>
      </dgm:t>
    </dgm:pt>
    <dgm:pt modelId="{59299016-5A1C-49E2-B686-F4790C1395E1}" type="parTrans" cxnId="{9C8B3774-ED96-46F3-BD47-EA30D1C62BD8}">
      <dgm:prSet/>
      <dgm:spPr/>
      <dgm:t>
        <a:bodyPr/>
        <a:lstStyle/>
        <a:p>
          <a:endParaRPr lang="fr-FR"/>
        </a:p>
      </dgm:t>
    </dgm:pt>
    <dgm:pt modelId="{116A9DCA-7C9E-460D-9877-F628AF331AC2}" type="sibTrans" cxnId="{9C8B3774-ED96-46F3-BD47-EA30D1C62BD8}">
      <dgm:prSet/>
      <dgm:spPr/>
      <dgm:t>
        <a:bodyPr/>
        <a:lstStyle/>
        <a:p>
          <a:endParaRPr lang="fr-FR"/>
        </a:p>
      </dgm:t>
    </dgm:pt>
    <dgm:pt modelId="{0D7EAA88-3500-4832-A47B-9020665C08B0}">
      <dgm:prSet phldrT="[Texte]"/>
      <dgm:spPr/>
      <dgm:t>
        <a:bodyPr/>
        <a:lstStyle/>
        <a:p>
          <a:r>
            <a:rPr lang="fr-FR" dirty="0" smtClean="0"/>
            <a:t>Supports</a:t>
          </a:r>
        </a:p>
        <a:p>
          <a:r>
            <a:rPr lang="fr-FR" dirty="0" smtClean="0"/>
            <a:t>variés</a:t>
          </a:r>
          <a:endParaRPr lang="fr-FR" dirty="0"/>
        </a:p>
      </dgm:t>
    </dgm:pt>
    <dgm:pt modelId="{AFEAF1D3-1CD1-4C75-9D6D-5993FB3B4BAD}" type="parTrans" cxnId="{9B272CB2-0C20-4B0F-85CA-210585758C04}">
      <dgm:prSet/>
      <dgm:spPr/>
      <dgm:t>
        <a:bodyPr/>
        <a:lstStyle/>
        <a:p>
          <a:endParaRPr lang="fr-FR"/>
        </a:p>
      </dgm:t>
    </dgm:pt>
    <dgm:pt modelId="{120DB087-ED35-43E2-A317-BA664CE63C59}" type="sibTrans" cxnId="{9B272CB2-0C20-4B0F-85CA-210585758C04}">
      <dgm:prSet/>
      <dgm:spPr/>
      <dgm:t>
        <a:bodyPr/>
        <a:lstStyle/>
        <a:p>
          <a:endParaRPr lang="fr-FR"/>
        </a:p>
      </dgm:t>
    </dgm:pt>
    <dgm:pt modelId="{41AC3DD1-FD63-4981-8E03-CC00F0E0B28F}">
      <dgm:prSet phldrT="[Texte]"/>
      <dgm:spPr/>
      <dgm:t>
        <a:bodyPr/>
        <a:lstStyle/>
        <a:p>
          <a:r>
            <a:rPr lang="fr-FR" dirty="0" smtClean="0"/>
            <a:t>Dynamisme des séances</a:t>
          </a:r>
          <a:endParaRPr lang="fr-FR" dirty="0"/>
        </a:p>
      </dgm:t>
    </dgm:pt>
    <dgm:pt modelId="{920E0BF8-AE0F-48E1-9079-141DEB780D71}" type="parTrans" cxnId="{A9AF8D3F-541D-4682-B3D7-76A6BEE0E66E}">
      <dgm:prSet/>
      <dgm:spPr/>
      <dgm:t>
        <a:bodyPr/>
        <a:lstStyle/>
        <a:p>
          <a:endParaRPr lang="fr-FR"/>
        </a:p>
      </dgm:t>
    </dgm:pt>
    <dgm:pt modelId="{5D4827FD-EC0D-45B9-993B-834F4357D70B}" type="sibTrans" cxnId="{A9AF8D3F-541D-4682-B3D7-76A6BEE0E66E}">
      <dgm:prSet/>
      <dgm:spPr/>
      <dgm:t>
        <a:bodyPr/>
        <a:lstStyle/>
        <a:p>
          <a:endParaRPr lang="fr-FR"/>
        </a:p>
      </dgm:t>
    </dgm:pt>
    <dgm:pt modelId="{3CD9A7D9-06EF-4FC1-9100-46C3ED862083}">
      <dgm:prSet phldrT="[Texte]"/>
      <dgm:spPr/>
      <dgm:t>
        <a:bodyPr/>
        <a:lstStyle/>
        <a:p>
          <a:r>
            <a:rPr lang="fr-FR" dirty="0" smtClean="0"/>
            <a:t>Elèves intéressés et motivés</a:t>
          </a:r>
          <a:endParaRPr lang="fr-FR" dirty="0"/>
        </a:p>
      </dgm:t>
    </dgm:pt>
    <dgm:pt modelId="{9345AA46-EA3A-4A99-8817-AF21EEC9B3FA}" type="parTrans" cxnId="{8863011A-A9D7-47D5-8E40-B6A99A756275}">
      <dgm:prSet/>
      <dgm:spPr/>
      <dgm:t>
        <a:bodyPr/>
        <a:lstStyle/>
        <a:p>
          <a:endParaRPr lang="fr-FR"/>
        </a:p>
      </dgm:t>
    </dgm:pt>
    <dgm:pt modelId="{243FF1FF-6483-4888-8F3A-7276D4B7E26C}" type="sibTrans" cxnId="{8863011A-A9D7-47D5-8E40-B6A99A756275}">
      <dgm:prSet/>
      <dgm:spPr/>
      <dgm:t>
        <a:bodyPr/>
        <a:lstStyle/>
        <a:p>
          <a:endParaRPr lang="fr-FR"/>
        </a:p>
      </dgm:t>
    </dgm:pt>
    <dgm:pt modelId="{9D8B5FDE-BA89-4FE6-AA20-3D752CEB1E81}" type="pres">
      <dgm:prSet presAssocID="{99832586-B862-4E1A-B8E2-A14481FD9802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4F0BB0B-12C2-4CD9-8FD5-EA6D107FE6AD}" type="pres">
      <dgm:prSet presAssocID="{99832586-B862-4E1A-B8E2-A14481FD9802}" presName="ellipse" presStyleLbl="trBgShp" presStyleIdx="0" presStyleCnt="1"/>
      <dgm:spPr/>
    </dgm:pt>
    <dgm:pt modelId="{626ADC67-1F1A-4098-8E2C-141726EAE21E}" type="pres">
      <dgm:prSet presAssocID="{99832586-B862-4E1A-B8E2-A14481FD9802}" presName="arrow1" presStyleLbl="fgShp" presStyleIdx="0" presStyleCnt="1"/>
      <dgm:spPr/>
    </dgm:pt>
    <dgm:pt modelId="{0E71FBF6-D3CA-4A94-8C24-7BCC64B2C00C}" type="pres">
      <dgm:prSet presAssocID="{99832586-B862-4E1A-B8E2-A14481FD9802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32D22C7-7D0B-43AB-B359-9DA18DF57438}" type="pres">
      <dgm:prSet presAssocID="{0D7EAA88-3500-4832-A47B-9020665C08B0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EE3BFAA-3F85-476A-A170-FF91872BAC35}" type="pres">
      <dgm:prSet presAssocID="{41AC3DD1-FD63-4981-8E03-CC00F0E0B28F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92FF1DE-02A7-48C5-9F35-FDD0FE65D4C6}" type="pres">
      <dgm:prSet presAssocID="{3CD9A7D9-06EF-4FC1-9100-46C3ED862083}" presName="item3" presStyleLbl="node1" presStyleIdx="2" presStyleCnt="3" custLinFactNeighborX="-318" custLinFactNeighborY="-189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A7573D9-5144-4F17-9E7F-747093E354D4}" type="pres">
      <dgm:prSet presAssocID="{99832586-B862-4E1A-B8E2-A14481FD9802}" presName="funnel" presStyleLbl="trAlignAcc1" presStyleIdx="0" presStyleCnt="1"/>
      <dgm:spPr/>
    </dgm:pt>
  </dgm:ptLst>
  <dgm:cxnLst>
    <dgm:cxn modelId="{A9AF8D3F-541D-4682-B3D7-76A6BEE0E66E}" srcId="{99832586-B862-4E1A-B8E2-A14481FD9802}" destId="{41AC3DD1-FD63-4981-8E03-CC00F0E0B28F}" srcOrd="2" destOrd="0" parTransId="{920E0BF8-AE0F-48E1-9079-141DEB780D71}" sibTransId="{5D4827FD-EC0D-45B9-993B-834F4357D70B}"/>
    <dgm:cxn modelId="{D9ABEBC9-232A-42DB-9872-DE43879A702C}" type="presOf" srcId="{BEFFFF5C-014F-4480-8B76-529A59154B32}" destId="{A92FF1DE-02A7-48C5-9F35-FDD0FE65D4C6}" srcOrd="0" destOrd="0" presId="urn:microsoft.com/office/officeart/2005/8/layout/funnel1"/>
    <dgm:cxn modelId="{9AD11980-DFD9-4797-A235-ED1B08752983}" type="presOf" srcId="{3CD9A7D9-06EF-4FC1-9100-46C3ED862083}" destId="{0E71FBF6-D3CA-4A94-8C24-7BCC64B2C00C}" srcOrd="0" destOrd="0" presId="urn:microsoft.com/office/officeart/2005/8/layout/funnel1"/>
    <dgm:cxn modelId="{B2832B24-2229-467A-8B55-005EB1F12230}" type="presOf" srcId="{99832586-B862-4E1A-B8E2-A14481FD9802}" destId="{9D8B5FDE-BA89-4FE6-AA20-3D752CEB1E81}" srcOrd="0" destOrd="0" presId="urn:microsoft.com/office/officeart/2005/8/layout/funnel1"/>
    <dgm:cxn modelId="{FBB21694-9D82-43CC-BEF1-5E7BB0CCC066}" type="presOf" srcId="{41AC3DD1-FD63-4981-8E03-CC00F0E0B28F}" destId="{B32D22C7-7D0B-43AB-B359-9DA18DF57438}" srcOrd="0" destOrd="0" presId="urn:microsoft.com/office/officeart/2005/8/layout/funnel1"/>
    <dgm:cxn modelId="{8863011A-A9D7-47D5-8E40-B6A99A756275}" srcId="{99832586-B862-4E1A-B8E2-A14481FD9802}" destId="{3CD9A7D9-06EF-4FC1-9100-46C3ED862083}" srcOrd="3" destOrd="0" parTransId="{9345AA46-EA3A-4A99-8817-AF21EEC9B3FA}" sibTransId="{243FF1FF-6483-4888-8F3A-7276D4B7E26C}"/>
    <dgm:cxn modelId="{9B272CB2-0C20-4B0F-85CA-210585758C04}" srcId="{99832586-B862-4E1A-B8E2-A14481FD9802}" destId="{0D7EAA88-3500-4832-A47B-9020665C08B0}" srcOrd="1" destOrd="0" parTransId="{AFEAF1D3-1CD1-4C75-9D6D-5993FB3B4BAD}" sibTransId="{120DB087-ED35-43E2-A317-BA664CE63C59}"/>
    <dgm:cxn modelId="{9C8B3774-ED96-46F3-BD47-EA30D1C62BD8}" srcId="{99832586-B862-4E1A-B8E2-A14481FD9802}" destId="{BEFFFF5C-014F-4480-8B76-529A59154B32}" srcOrd="0" destOrd="0" parTransId="{59299016-5A1C-49E2-B686-F4790C1395E1}" sibTransId="{116A9DCA-7C9E-460D-9877-F628AF331AC2}"/>
    <dgm:cxn modelId="{8FBEF793-7526-40DD-802A-47CF0A57F026}" type="presOf" srcId="{0D7EAA88-3500-4832-A47B-9020665C08B0}" destId="{EEE3BFAA-3F85-476A-A170-FF91872BAC35}" srcOrd="0" destOrd="0" presId="urn:microsoft.com/office/officeart/2005/8/layout/funnel1"/>
    <dgm:cxn modelId="{0E136D9E-3C9E-4E8F-9C55-100574A1446E}" type="presParOf" srcId="{9D8B5FDE-BA89-4FE6-AA20-3D752CEB1E81}" destId="{C4F0BB0B-12C2-4CD9-8FD5-EA6D107FE6AD}" srcOrd="0" destOrd="0" presId="urn:microsoft.com/office/officeart/2005/8/layout/funnel1"/>
    <dgm:cxn modelId="{09A6B4A5-BD4C-4558-B2C8-8F089E2C2276}" type="presParOf" srcId="{9D8B5FDE-BA89-4FE6-AA20-3D752CEB1E81}" destId="{626ADC67-1F1A-4098-8E2C-141726EAE21E}" srcOrd="1" destOrd="0" presId="urn:microsoft.com/office/officeart/2005/8/layout/funnel1"/>
    <dgm:cxn modelId="{89B2579D-5C05-4E16-BEDE-246DA5DAD103}" type="presParOf" srcId="{9D8B5FDE-BA89-4FE6-AA20-3D752CEB1E81}" destId="{0E71FBF6-D3CA-4A94-8C24-7BCC64B2C00C}" srcOrd="2" destOrd="0" presId="urn:microsoft.com/office/officeart/2005/8/layout/funnel1"/>
    <dgm:cxn modelId="{EBD4EF0B-68D8-4939-895F-CE6DAF1958DA}" type="presParOf" srcId="{9D8B5FDE-BA89-4FE6-AA20-3D752CEB1E81}" destId="{B32D22C7-7D0B-43AB-B359-9DA18DF57438}" srcOrd="3" destOrd="0" presId="urn:microsoft.com/office/officeart/2005/8/layout/funnel1"/>
    <dgm:cxn modelId="{78B77E25-642B-4CE0-8DCC-B9E422A9CE36}" type="presParOf" srcId="{9D8B5FDE-BA89-4FE6-AA20-3D752CEB1E81}" destId="{EEE3BFAA-3F85-476A-A170-FF91872BAC35}" srcOrd="4" destOrd="0" presId="urn:microsoft.com/office/officeart/2005/8/layout/funnel1"/>
    <dgm:cxn modelId="{8F04975E-E5C5-4F1D-91AC-7B34B6E60291}" type="presParOf" srcId="{9D8B5FDE-BA89-4FE6-AA20-3D752CEB1E81}" destId="{A92FF1DE-02A7-48C5-9F35-FDD0FE65D4C6}" srcOrd="5" destOrd="0" presId="urn:microsoft.com/office/officeart/2005/8/layout/funnel1"/>
    <dgm:cxn modelId="{E022B39E-E7E2-4325-AAB2-44BC9C4EB243}" type="presParOf" srcId="{9D8B5FDE-BA89-4FE6-AA20-3D752CEB1E81}" destId="{0A7573D9-5144-4F17-9E7F-747093E354D4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633048-C171-4C7C-9F56-03C3AE2A73D8}">
      <dsp:nvSpPr>
        <dsp:cNvPr id="0" name=""/>
        <dsp:cNvSpPr/>
      </dsp:nvSpPr>
      <dsp:spPr>
        <a:xfrm>
          <a:off x="792091" y="2038538"/>
          <a:ext cx="1274948" cy="127494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b="1" kern="1200" dirty="0" smtClean="0">
              <a:latin typeface="Arial" pitchFamily="34" charset="0"/>
              <a:cs typeface="Arial" pitchFamily="34" charset="0"/>
            </a:rPr>
            <a:t>vivier  </a:t>
          </a:r>
          <a:endParaRPr lang="fr-FR" sz="1200" b="1" kern="1200" dirty="0">
            <a:latin typeface="Arial" pitchFamily="34" charset="0"/>
            <a:cs typeface="Arial" pitchFamily="34" charset="0"/>
          </a:endParaRPr>
        </a:p>
      </dsp:txBody>
      <dsp:txXfrm>
        <a:off x="792091" y="2038538"/>
        <a:ext cx="1274948" cy="1274948"/>
      </dsp:txXfrm>
    </dsp:sp>
    <dsp:sp modelId="{A15F9592-CB1D-43DE-8397-37324342984E}">
      <dsp:nvSpPr>
        <dsp:cNvPr id="0" name=""/>
        <dsp:cNvSpPr/>
      </dsp:nvSpPr>
      <dsp:spPr>
        <a:xfrm>
          <a:off x="2160238" y="2542591"/>
          <a:ext cx="555574" cy="555574"/>
        </a:xfrm>
        <a:prstGeom prst="mathPlus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b="1" kern="1200">
            <a:latin typeface="Arial" pitchFamily="34" charset="0"/>
            <a:cs typeface="Arial" pitchFamily="34" charset="0"/>
          </a:endParaRPr>
        </a:p>
      </dsp:txBody>
      <dsp:txXfrm>
        <a:off x="2160238" y="2542591"/>
        <a:ext cx="555574" cy="555574"/>
      </dsp:txXfrm>
    </dsp:sp>
    <dsp:sp modelId="{1CB5B2D2-35A4-4FA0-A7A4-32B85DE0197F}">
      <dsp:nvSpPr>
        <dsp:cNvPr id="0" name=""/>
        <dsp:cNvSpPr/>
      </dsp:nvSpPr>
      <dsp:spPr>
        <a:xfrm>
          <a:off x="2880324" y="2110542"/>
          <a:ext cx="1274948" cy="1274948"/>
        </a:xfrm>
        <a:prstGeom prst="ellipse">
          <a:avLst/>
        </a:prstGeom>
        <a:solidFill>
          <a:schemeClr val="accent5">
            <a:hueOff val="-308830"/>
            <a:satOff val="-5988"/>
            <a:lumOff val="-2157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>
              <a:latin typeface="Arial" pitchFamily="34" charset="0"/>
              <a:cs typeface="Arial" pitchFamily="34" charset="0"/>
            </a:rPr>
            <a:t>                            Méthodologie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b="1" kern="1200" dirty="0">
            <a:latin typeface="Arial" pitchFamily="34" charset="0"/>
            <a:cs typeface="Arial" pitchFamily="34" charset="0"/>
          </a:endParaRPr>
        </a:p>
      </dsp:txBody>
      <dsp:txXfrm>
        <a:off x="2880324" y="2110542"/>
        <a:ext cx="1274948" cy="1274948"/>
      </dsp:txXfrm>
    </dsp:sp>
    <dsp:sp modelId="{C2445598-E2E7-4E1F-AB95-8E66142A7A51}">
      <dsp:nvSpPr>
        <dsp:cNvPr id="0" name=""/>
        <dsp:cNvSpPr/>
      </dsp:nvSpPr>
      <dsp:spPr>
        <a:xfrm>
          <a:off x="4546748" y="2614598"/>
          <a:ext cx="555574" cy="555574"/>
        </a:xfrm>
        <a:prstGeom prst="mathPlus">
          <a:avLst/>
        </a:prstGeom>
        <a:solidFill>
          <a:schemeClr val="accent5">
            <a:hueOff val="-411773"/>
            <a:satOff val="-7984"/>
            <a:lumOff val="-2876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b="1" kern="1200">
            <a:latin typeface="Arial" pitchFamily="34" charset="0"/>
            <a:cs typeface="Arial" pitchFamily="34" charset="0"/>
          </a:endParaRPr>
        </a:p>
      </dsp:txBody>
      <dsp:txXfrm>
        <a:off x="4546748" y="2614598"/>
        <a:ext cx="555574" cy="555574"/>
      </dsp:txXfrm>
    </dsp:sp>
    <dsp:sp modelId="{BFF6D156-4FCB-460B-99D9-4CC3C0BB9EB5}">
      <dsp:nvSpPr>
        <dsp:cNvPr id="0" name=""/>
        <dsp:cNvSpPr/>
      </dsp:nvSpPr>
      <dsp:spPr>
        <a:xfrm>
          <a:off x="5184580" y="2110542"/>
          <a:ext cx="1159044" cy="1159044"/>
        </a:xfrm>
        <a:prstGeom prst="ellipse">
          <a:avLst/>
        </a:prstGeom>
        <a:solidFill>
          <a:schemeClr val="accent5">
            <a:hueOff val="-617659"/>
            <a:satOff val="-11976"/>
            <a:lumOff val="-4313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>
              <a:latin typeface="Arial" pitchFamily="34" charset="0"/>
              <a:cs typeface="Arial" pitchFamily="34" charset="0"/>
            </a:rPr>
            <a:t>émulation</a:t>
          </a:r>
          <a:endParaRPr lang="fr-FR" sz="1000" b="1" kern="1200" dirty="0">
            <a:latin typeface="Arial" pitchFamily="34" charset="0"/>
            <a:cs typeface="Arial" pitchFamily="34" charset="0"/>
          </a:endParaRPr>
        </a:p>
      </dsp:txBody>
      <dsp:txXfrm>
        <a:off x="5184580" y="2110542"/>
        <a:ext cx="1159044" cy="1159044"/>
      </dsp:txXfrm>
    </dsp:sp>
    <dsp:sp modelId="{BEF76AA3-0115-490F-9139-D71FD61720C2}">
      <dsp:nvSpPr>
        <dsp:cNvPr id="0" name=""/>
        <dsp:cNvSpPr/>
      </dsp:nvSpPr>
      <dsp:spPr>
        <a:xfrm>
          <a:off x="6408713" y="2542594"/>
          <a:ext cx="555574" cy="555574"/>
        </a:xfrm>
        <a:prstGeom prst="mathPlus">
          <a:avLst/>
        </a:prstGeom>
        <a:solidFill>
          <a:schemeClr val="accent5">
            <a:hueOff val="-823545"/>
            <a:satOff val="-15969"/>
            <a:lumOff val="-5751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b="1" kern="1200">
            <a:latin typeface="Arial" pitchFamily="34" charset="0"/>
            <a:cs typeface="Arial" pitchFamily="34" charset="0"/>
          </a:endParaRPr>
        </a:p>
      </dsp:txBody>
      <dsp:txXfrm>
        <a:off x="6408713" y="2542594"/>
        <a:ext cx="555574" cy="555574"/>
      </dsp:txXfrm>
    </dsp:sp>
    <dsp:sp modelId="{B2A41750-6910-4AFF-94C0-0680FE5DD2CE}">
      <dsp:nvSpPr>
        <dsp:cNvPr id="0" name=""/>
        <dsp:cNvSpPr/>
      </dsp:nvSpPr>
      <dsp:spPr>
        <a:xfrm>
          <a:off x="7200800" y="2038538"/>
          <a:ext cx="1402443" cy="1402443"/>
        </a:xfrm>
        <a:prstGeom prst="ellipse">
          <a:avLst/>
        </a:prstGeom>
        <a:solidFill>
          <a:schemeClr val="accent5">
            <a:hueOff val="-926489"/>
            <a:satOff val="-17965"/>
            <a:lumOff val="-647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>
              <a:latin typeface="Arial" pitchFamily="34" charset="0"/>
              <a:cs typeface="Arial" pitchFamily="34" charset="0"/>
            </a:rPr>
            <a:t>communication</a:t>
          </a:r>
          <a:endParaRPr lang="fr-FR" sz="1000" b="1" kern="1200" dirty="0">
            <a:latin typeface="Arial" pitchFamily="34" charset="0"/>
            <a:cs typeface="Arial" pitchFamily="34" charset="0"/>
          </a:endParaRPr>
        </a:p>
      </dsp:txBody>
      <dsp:txXfrm>
        <a:off x="7200800" y="2038538"/>
        <a:ext cx="1402443" cy="1402443"/>
      </dsp:txXfrm>
    </dsp:sp>
    <dsp:sp modelId="{DBF8AA27-BA6A-4298-AF08-C3DF678C6A44}">
      <dsp:nvSpPr>
        <dsp:cNvPr id="0" name=""/>
        <dsp:cNvSpPr/>
      </dsp:nvSpPr>
      <dsp:spPr>
        <a:xfrm rot="15588890">
          <a:off x="4675017" y="5048177"/>
          <a:ext cx="644426" cy="3563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235318"/>
            <a:satOff val="-23953"/>
            <a:lumOff val="-8627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b="1" kern="1200">
            <a:latin typeface="Arial" pitchFamily="34" charset="0"/>
            <a:cs typeface="Arial" pitchFamily="34" charset="0"/>
          </a:endParaRPr>
        </a:p>
      </dsp:txBody>
      <dsp:txXfrm rot="15588890">
        <a:off x="4675017" y="5048177"/>
        <a:ext cx="644426" cy="356334"/>
      </dsp:txXfrm>
    </dsp:sp>
    <dsp:sp modelId="{897969E7-6ACA-41F8-B90D-C2B97F6D73C4}">
      <dsp:nvSpPr>
        <dsp:cNvPr id="0" name=""/>
        <dsp:cNvSpPr/>
      </dsp:nvSpPr>
      <dsp:spPr>
        <a:xfrm>
          <a:off x="4104447" y="4630831"/>
          <a:ext cx="1915775" cy="1915775"/>
        </a:xfrm>
        <a:prstGeom prst="ellipse">
          <a:avLst/>
        </a:prstGeom>
        <a:solidFill>
          <a:schemeClr val="accent5">
            <a:hueOff val="-1235318"/>
            <a:satOff val="-23953"/>
            <a:lumOff val="-8627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>
              <a:latin typeface="Arial" pitchFamily="34" charset="0"/>
              <a:cs typeface="Arial" pitchFamily="34" charset="0"/>
            </a:rPr>
            <a:t>envie</a:t>
          </a:r>
          <a:endParaRPr lang="fr-FR" sz="2000" b="1" kern="1200" dirty="0">
            <a:latin typeface="Arial" pitchFamily="34" charset="0"/>
            <a:cs typeface="Arial" pitchFamily="34" charset="0"/>
          </a:endParaRPr>
        </a:p>
      </dsp:txBody>
      <dsp:txXfrm>
        <a:off x="4104447" y="4630831"/>
        <a:ext cx="1915775" cy="191577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97969E7-6ACA-41F8-B90D-C2B97F6D73C4}">
      <dsp:nvSpPr>
        <dsp:cNvPr id="0" name=""/>
        <dsp:cNvSpPr/>
      </dsp:nvSpPr>
      <dsp:spPr>
        <a:xfrm>
          <a:off x="229632" y="424"/>
          <a:ext cx="1462047" cy="146204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dirty="0" smtClean="0">
              <a:latin typeface="Arial" pitchFamily="34" charset="0"/>
              <a:cs typeface="Arial" pitchFamily="34" charset="0"/>
            </a:rPr>
            <a:t>vivier  </a:t>
          </a:r>
          <a:endParaRPr lang="fr-FR" sz="2000" b="1" kern="1200" dirty="0">
            <a:latin typeface="Arial" pitchFamily="34" charset="0"/>
            <a:cs typeface="Arial" pitchFamily="34" charset="0"/>
          </a:endParaRPr>
        </a:p>
      </dsp:txBody>
      <dsp:txXfrm>
        <a:off x="229632" y="424"/>
        <a:ext cx="1462047" cy="146204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F0BB0B-12C2-4CD9-8FD5-EA6D107FE6AD}">
      <dsp:nvSpPr>
        <dsp:cNvPr id="0" name=""/>
        <dsp:cNvSpPr/>
      </dsp:nvSpPr>
      <dsp:spPr>
        <a:xfrm>
          <a:off x="762564" y="444223"/>
          <a:ext cx="2786709" cy="967787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6ADC67-1F1A-4098-8E2C-141726EAE21E}">
      <dsp:nvSpPr>
        <dsp:cNvPr id="0" name=""/>
        <dsp:cNvSpPr/>
      </dsp:nvSpPr>
      <dsp:spPr>
        <a:xfrm>
          <a:off x="1890210" y="2814006"/>
          <a:ext cx="540060" cy="345638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E71FBF6-D3CA-4A94-8C24-7BCC64B2C00C}">
      <dsp:nvSpPr>
        <dsp:cNvPr id="0" name=""/>
        <dsp:cNvSpPr/>
      </dsp:nvSpPr>
      <dsp:spPr>
        <a:xfrm>
          <a:off x="864095" y="3090517"/>
          <a:ext cx="2592288" cy="6480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Elèves intéressés et motivés</a:t>
          </a:r>
          <a:endParaRPr lang="fr-FR" sz="1600" kern="1200" dirty="0"/>
        </a:p>
      </dsp:txBody>
      <dsp:txXfrm>
        <a:off x="864095" y="3090517"/>
        <a:ext cx="2592288" cy="648072"/>
      </dsp:txXfrm>
    </dsp:sp>
    <dsp:sp modelId="{B32D22C7-7D0B-43AB-B359-9DA18DF57438}">
      <dsp:nvSpPr>
        <dsp:cNvPr id="0" name=""/>
        <dsp:cNvSpPr/>
      </dsp:nvSpPr>
      <dsp:spPr>
        <a:xfrm>
          <a:off x="1775717" y="1486755"/>
          <a:ext cx="972108" cy="97210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/>
            <a:t>Dynamisme des séances</a:t>
          </a:r>
          <a:endParaRPr lang="fr-FR" sz="1000" kern="1200" dirty="0"/>
        </a:p>
      </dsp:txBody>
      <dsp:txXfrm>
        <a:off x="1775717" y="1486755"/>
        <a:ext cx="972108" cy="972108"/>
      </dsp:txXfrm>
    </dsp:sp>
    <dsp:sp modelId="{EEE3BFAA-3F85-476A-A170-FF91872BAC35}">
      <dsp:nvSpPr>
        <dsp:cNvPr id="0" name=""/>
        <dsp:cNvSpPr/>
      </dsp:nvSpPr>
      <dsp:spPr>
        <a:xfrm>
          <a:off x="1080119" y="757458"/>
          <a:ext cx="972108" cy="97210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/>
            <a:t>Supports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/>
            <a:t>variés</a:t>
          </a:r>
          <a:endParaRPr lang="fr-FR" sz="1000" kern="1200" dirty="0"/>
        </a:p>
      </dsp:txBody>
      <dsp:txXfrm>
        <a:off x="1080119" y="757458"/>
        <a:ext cx="972108" cy="972108"/>
      </dsp:txXfrm>
    </dsp:sp>
    <dsp:sp modelId="{A92FF1DE-02A7-48C5-9F35-FDD0FE65D4C6}">
      <dsp:nvSpPr>
        <dsp:cNvPr id="0" name=""/>
        <dsp:cNvSpPr/>
      </dsp:nvSpPr>
      <dsp:spPr>
        <a:xfrm>
          <a:off x="2070739" y="504051"/>
          <a:ext cx="972108" cy="97210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/>
            <a:t>Thèmes variés</a:t>
          </a:r>
          <a:endParaRPr lang="fr-FR" sz="1000" kern="1200" dirty="0"/>
        </a:p>
      </dsp:txBody>
      <dsp:txXfrm>
        <a:off x="2070739" y="504051"/>
        <a:ext cx="972108" cy="972108"/>
      </dsp:txXfrm>
    </dsp:sp>
    <dsp:sp modelId="{0A7573D9-5144-4F17-9E7F-747093E354D4}">
      <dsp:nvSpPr>
        <dsp:cNvPr id="0" name=""/>
        <dsp:cNvSpPr/>
      </dsp:nvSpPr>
      <dsp:spPr>
        <a:xfrm>
          <a:off x="648071" y="325410"/>
          <a:ext cx="3024336" cy="2419468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3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6BEC0-E785-4F15-AA3E-1151FC5A40A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C420DA-AAD5-4A74-BD14-0B1F67D164E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B22AA-7893-4B82-A9D3-32E3C84ED5AD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E6FA1-63F3-4CDF-A764-8258C082F982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A2F0-691E-4845-91FD-B5F011C03FC0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6152C-3A09-4D69-A8CB-8F8872DCAFA9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0C6AF-41B3-451B-9D61-FA0FDB87FF1E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E2F46-21B4-4BD1-9E8E-95507BF6601D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0BA9-CEC1-4C5A-950E-EEFB33752A95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5F237-DABC-4459-8A3C-ABDCB07372A5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43D79-F03E-4F2C-9549-C08BB8C06EB1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DC43-699F-4D27-9490-DBD8E01D6A0D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D47067E-C1FD-494F-A68C-E6AB67C9C823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4ED9899-4912-4618-940A-AF9A01B7797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53DE7D4-6135-4E6C-A315-08B2C91647FD}" type="datetime1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4ED9899-4912-4618-940A-AF9A01B7797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image" Target="../media/image11.jpeg"/><Relationship Id="rId7" Type="http://schemas.openxmlformats.org/officeDocument/2006/relationships/diagramData" Target="../diagrams/data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microsoft.com/office/2007/relationships/diagramDrawing" Target="../diagrams/drawing3.xml"/><Relationship Id="rId5" Type="http://schemas.openxmlformats.org/officeDocument/2006/relationships/image" Target="../media/image13.jpeg"/><Relationship Id="rId10" Type="http://schemas.openxmlformats.org/officeDocument/2006/relationships/diagramColors" Target="../diagrams/colors3.xml"/><Relationship Id="rId4" Type="http://schemas.openxmlformats.org/officeDocument/2006/relationships/image" Target="../media/image12.jpeg"/><Relationship Id="rId9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1031776"/>
          </a:xfrm>
        </p:spPr>
        <p:txBody>
          <a:bodyPr>
            <a:normAutofit fontScale="90000"/>
          </a:bodyPr>
          <a:lstStyle/>
          <a:p>
            <a:r>
              <a:rPr lang="fr-FR" sz="4000" dirty="0" smtClean="0"/>
              <a:t> </a:t>
            </a:r>
            <a:r>
              <a:rPr lang="fr-FR" sz="4000" dirty="0" smtClean="0"/>
              <a:t/>
            </a:r>
            <a:br>
              <a:rPr lang="fr-FR" sz="4000" dirty="0" smtClean="0"/>
            </a:b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55576" y="620688"/>
            <a:ext cx="6400800" cy="1296144"/>
          </a:xfrm>
        </p:spPr>
        <p:txBody>
          <a:bodyPr/>
          <a:lstStyle/>
          <a:p>
            <a:r>
              <a:rPr lang="fr-FR" dirty="0" smtClean="0"/>
              <a:t>Lycée Jean </a:t>
            </a:r>
            <a:r>
              <a:rPr lang="fr-FR" dirty="0" err="1" smtClean="0"/>
              <a:t>Favard</a:t>
            </a:r>
            <a:r>
              <a:rPr lang="fr-FR" dirty="0" smtClean="0"/>
              <a:t> - Guéret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4" name="Picture 2" descr="C:\Users\Nathalie\Desktop\Travail\Affiches trivision 2010\Projet affiches trivision\Affiche 1\Photo 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96952"/>
            <a:ext cx="4536504" cy="3104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relaxedInset"/>
            <a:contourClr>
              <a:srgbClr val="FFFFFF"/>
            </a:contourClr>
          </a:sp3d>
        </p:spPr>
      </p:pic>
      <p:sp>
        <p:nvSpPr>
          <p:cNvPr id="5" name="Espace réservé du contenu 2"/>
          <p:cNvSpPr txBox="1">
            <a:spLocks/>
          </p:cNvSpPr>
          <p:nvPr/>
        </p:nvSpPr>
        <p:spPr bwMode="auto">
          <a:xfrm>
            <a:off x="4788024" y="3429000"/>
            <a:ext cx="435597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kumimoji="0" lang="fr-FR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L’équipe 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fr-FR" sz="3200" kern="0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Christophe Banting </a:t>
            </a:r>
            <a:endParaRPr kumimoji="0" lang="fr-FR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kumimoji="0" lang="fr-FR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Daniel </a:t>
            </a:r>
            <a:r>
              <a:rPr kumimoji="0" lang="fr-FR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Monzat</a:t>
            </a:r>
            <a:endParaRPr kumimoji="0" lang="fr-FR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kumimoji="0" lang="fr-FR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Nathalie Calas-</a:t>
            </a:r>
            <a:r>
              <a:rPr kumimoji="0" lang="fr-FR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Cadeville</a:t>
            </a:r>
            <a:endParaRPr kumimoji="0" lang="fr-FR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kumimoji="0" lang="fr-FR" sz="3200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8229600" cy="1252728"/>
          </a:xfrm>
        </p:spPr>
        <p:txBody>
          <a:bodyPr/>
          <a:lstStyle/>
          <a:p>
            <a:r>
              <a:rPr lang="fr-FR" dirty="0" smtClean="0"/>
              <a:t>Bilan : les points à améliorer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Etudes de cas:</a:t>
            </a:r>
          </a:p>
          <a:p>
            <a:pPr lvl="1"/>
            <a:r>
              <a:rPr lang="fr-FR" dirty="0" smtClean="0"/>
              <a:t>Une seule étude a pu être menée </a:t>
            </a:r>
          </a:p>
          <a:p>
            <a:pPr lvl="1"/>
            <a:r>
              <a:rPr lang="fr-FR" dirty="0" smtClean="0"/>
              <a:t>Nous avons tenté de la réaliser entièrement en remontant le V… mais nous nous sommes heurtés à la difficulté de mettre en place un protocole d’expérimentation permettant d’obtenir des résultats fiables.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CIT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15362" name="Picture 2" descr="C:\Users\Nathalie\Pictures\Bibliothèque multimédia Microsoft\j043707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5760640" cy="1252728"/>
          </a:xfrm>
        </p:spPr>
        <p:txBody>
          <a:bodyPr/>
          <a:lstStyle/>
          <a:p>
            <a:r>
              <a:rPr lang="fr-FR" dirty="0" smtClean="0"/>
              <a:t>Bilan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1087760"/>
          </a:xfrm>
        </p:spPr>
        <p:txBody>
          <a:bodyPr>
            <a:noAutofit/>
          </a:bodyPr>
          <a:lstStyle/>
          <a:p>
            <a:r>
              <a:rPr lang="fr-FR" sz="1800" dirty="0" smtClean="0"/>
              <a:t>Projet : élèves intéressés et motivés mais manque de temps…</a:t>
            </a:r>
          </a:p>
          <a:p>
            <a:pPr>
              <a:buNone/>
            </a:pPr>
            <a:r>
              <a:rPr lang="fr-FR" sz="1800" dirty="0" smtClean="0"/>
              <a:t>           Commencer le projet plus tôt…</a:t>
            </a:r>
          </a:p>
          <a:p>
            <a:endParaRPr lang="fr-FR" sz="1800" dirty="0"/>
          </a:p>
          <a:p>
            <a:pPr lvl="3"/>
            <a:r>
              <a:rPr lang="fr-FR" sz="1800" dirty="0" smtClean="0"/>
              <a:t>FAIRE UNE/DES VISITES D’ENTREPRISES </a:t>
            </a:r>
          </a:p>
          <a:p>
            <a:pPr lvl="3"/>
            <a:r>
              <a:rPr lang="fr-FR" sz="1800" dirty="0" smtClean="0"/>
              <a:t>INVITER  L’INPI</a:t>
            </a:r>
            <a:endParaRPr lang="fr-FR" sz="18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4" name="Picture 2" descr="C:\Users\Nathalie\Pictures\Bibliothèque multimédia Microsoft\j043707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1714500" cy="1714500"/>
          </a:xfrm>
          <a:prstGeom prst="rect">
            <a:avLst/>
          </a:prstGeom>
          <a:noFill/>
        </p:spPr>
      </p:pic>
      <p:pic>
        <p:nvPicPr>
          <p:cNvPr id="16386" name="Picture 2" descr="C:\Users\Nathalie\Pictures\Bibliothèque multimédia Microsoft\j04315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844824"/>
            <a:ext cx="1296144" cy="1296144"/>
          </a:xfrm>
          <a:prstGeom prst="rect">
            <a:avLst/>
          </a:prstGeom>
          <a:noFill/>
        </p:spPr>
      </p:pic>
      <p:pic>
        <p:nvPicPr>
          <p:cNvPr id="8" name="Picture 2" descr="C:\Users\Nathalie\Pictures\Bibliothèque multimédia Microsoft\j04315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780928"/>
            <a:ext cx="1296144" cy="1296144"/>
          </a:xfrm>
          <a:prstGeom prst="rect">
            <a:avLst/>
          </a:prstGeom>
          <a:noFill/>
        </p:spPr>
      </p:pic>
      <p:pic>
        <p:nvPicPr>
          <p:cNvPr id="9" name="Picture 2" descr="C:\Users\Nathalie\Pictures\Bibliothèque multimédia Microsoft\j043156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861048"/>
            <a:ext cx="1296144" cy="1296144"/>
          </a:xfrm>
          <a:prstGeom prst="rect">
            <a:avLst/>
          </a:prstGeom>
          <a:noFill/>
        </p:spPr>
      </p:pic>
      <p:sp>
        <p:nvSpPr>
          <p:cNvPr id="10" name="ZoneTexte 9"/>
          <p:cNvSpPr txBox="1"/>
          <p:nvPr/>
        </p:nvSpPr>
        <p:spPr>
          <a:xfrm flipH="1">
            <a:off x="2699792" y="4005064"/>
            <a:ext cx="62646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Prévoir un document </a:t>
            </a:r>
            <a:r>
              <a:rPr lang="fr-FR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Mindview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(par exemple) comme ressource pour les élèves dans lequel tous les documents sujets, ressources, </a:t>
            </a:r>
            <a:r>
              <a:rPr lang="fr-FR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etc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seraient disponibles et dans lequel figurerait une rubrique </a:t>
            </a:r>
            <a:r>
              <a:rPr lang="fr-FR" b="1" dirty="0" smtClean="0">
                <a:solidFill>
                  <a:schemeClr val="bg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 CE QUE J’AI APPRIS » 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façon à formaliser les  connaissances nouvelles.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dirty="0" smtClean="0"/>
          </a:p>
          <a:p>
            <a:r>
              <a:rPr lang="fr-FR" dirty="0" smtClean="0"/>
              <a:t>Projet CIT</a:t>
            </a:r>
            <a:endParaRPr lang="fr-FR" dirty="0" smtClean="0"/>
          </a:p>
          <a:p>
            <a:r>
              <a:rPr lang="fr-FR" dirty="0" smtClean="0"/>
              <a:t>Bilan : les points positifs</a:t>
            </a:r>
          </a:p>
          <a:p>
            <a:r>
              <a:rPr lang="fr-FR" dirty="0" smtClean="0"/>
              <a:t>Bilan : les points à améliorer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10644" y="260648"/>
            <a:ext cx="3322712" cy="1252728"/>
          </a:xfrm>
        </p:spPr>
        <p:txBody>
          <a:bodyPr/>
          <a:lstStyle/>
          <a:p>
            <a:r>
              <a:rPr lang="fr-FR" dirty="0" smtClean="0"/>
              <a:t>Projet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23928" y="1844824"/>
            <a:ext cx="4822304" cy="1584176"/>
          </a:xfrm>
        </p:spPr>
        <p:txBody>
          <a:bodyPr/>
          <a:lstStyle/>
          <a:p>
            <a:r>
              <a:rPr lang="fr-FR" sz="2000" dirty="0" smtClean="0"/>
              <a:t>ROBOT FISCHERTECHNIK</a:t>
            </a:r>
          </a:p>
          <a:p>
            <a:pPr lvl="1"/>
            <a:r>
              <a:rPr lang="fr-FR" sz="2000" dirty="0" smtClean="0"/>
              <a:t>Conception du robot</a:t>
            </a:r>
          </a:p>
          <a:p>
            <a:pPr lvl="2"/>
            <a:r>
              <a:rPr lang="fr-FR" sz="2000" dirty="0" err="1" smtClean="0"/>
              <a:t>Lociciel</a:t>
            </a:r>
            <a:r>
              <a:rPr lang="fr-FR" sz="2000" dirty="0" smtClean="0"/>
              <a:t> FISCHERTECHNIK Designer : assemblage de pièces</a:t>
            </a:r>
          </a:p>
          <a:p>
            <a:pPr lvl="2">
              <a:buNone/>
            </a:pPr>
            <a:endParaRPr lang="fr-FR" sz="2000" dirty="0" smtClean="0"/>
          </a:p>
          <a:p>
            <a:pPr lvl="2">
              <a:buNone/>
            </a:pPr>
            <a:endParaRPr lang="fr-FR" sz="2000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8" name="Image 7" descr="lab-entrainement-robo-tx-fischertechnik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60648"/>
            <a:ext cx="1152128" cy="1152128"/>
          </a:xfrm>
          <a:prstGeom prst="rect">
            <a:avLst/>
          </a:prstGeom>
        </p:spPr>
      </p:pic>
      <p:pic>
        <p:nvPicPr>
          <p:cNvPr id="9" name="Image 8" descr="fischertechnikdesign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628800"/>
            <a:ext cx="3347864" cy="2503172"/>
          </a:xfrm>
          <a:prstGeom prst="rect">
            <a:avLst/>
          </a:prstGeom>
        </p:spPr>
      </p:pic>
      <p:pic>
        <p:nvPicPr>
          <p:cNvPr id="10" name="Image 9" descr="fischertechnikrobopr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429000"/>
            <a:ext cx="3857625" cy="300513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437112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fr-FR" sz="2000" dirty="0" smtClean="0"/>
              <a:t>Programmation graphique - Algorithme </a:t>
            </a:r>
          </a:p>
          <a:p>
            <a:pPr lvl="1"/>
            <a:endParaRPr lang="fr-FR" sz="2000" dirty="0"/>
          </a:p>
          <a:p>
            <a:pPr lvl="1"/>
            <a:endParaRPr lang="fr-FR" sz="2000" dirty="0" smtClean="0"/>
          </a:p>
          <a:p>
            <a:r>
              <a:rPr lang="fr-FR" sz="2000" dirty="0" smtClean="0"/>
              <a:t>Réinvestir des principes d’innovation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me 7"/>
          <p:cNvGraphicFramePr/>
          <p:nvPr/>
        </p:nvGraphicFramePr>
        <p:xfrm>
          <a:off x="-252536" y="-193712"/>
          <a:ext cx="10476656" cy="7245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979712" y="155448"/>
            <a:ext cx="6707088" cy="1252728"/>
          </a:xfrm>
        </p:spPr>
        <p:txBody>
          <a:bodyPr/>
          <a:lstStyle/>
          <a:p>
            <a:r>
              <a:rPr lang="fr-FR" dirty="0" smtClean="0"/>
              <a:t>Bilan : les points positifs 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2" descr="C:\Users\Nathalie\Pictures\Bibliothèque multimédia Microsoft\j0437079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18864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me 7"/>
          <p:cNvGraphicFramePr/>
          <p:nvPr/>
        </p:nvGraphicFramePr>
        <p:xfrm>
          <a:off x="3563888" y="1966528"/>
          <a:ext cx="1691680" cy="1462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8229600" cy="1252728"/>
          </a:xfrm>
        </p:spPr>
        <p:txBody>
          <a:bodyPr/>
          <a:lstStyle/>
          <a:p>
            <a:r>
              <a:rPr lang="fr-FR" dirty="0" smtClean="0"/>
              <a:t>Bilan : les points positifs 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195736" y="3645024"/>
            <a:ext cx="6598281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fr-FR" sz="2400" dirty="0" smtClean="0"/>
              <a:t>Deux classes de 12 élèves</a:t>
            </a:r>
          </a:p>
          <a:p>
            <a:pPr>
              <a:buNone/>
            </a:pPr>
            <a:endParaRPr lang="fr-FR" sz="2400" dirty="0"/>
          </a:p>
          <a:p>
            <a:pPr>
              <a:buFontTx/>
              <a:buChar char="-"/>
            </a:pPr>
            <a:r>
              <a:rPr lang="fr-FR" sz="2400" dirty="0" smtClean="0"/>
              <a:t>Assez d’élèves pour un fonctionnement dynamique</a:t>
            </a:r>
          </a:p>
          <a:p>
            <a:pPr>
              <a:buFontTx/>
              <a:buChar char="-"/>
            </a:pPr>
            <a:r>
              <a:rPr lang="fr-FR" sz="2400" dirty="0"/>
              <a:t> </a:t>
            </a:r>
            <a:r>
              <a:rPr lang="fr-FR" sz="2400" dirty="0" smtClean="0"/>
              <a:t>L’avenir de nos sections de SI et STI2D</a:t>
            </a:r>
          </a:p>
          <a:p>
            <a:endParaRPr lang="fr-FR" sz="2400" dirty="0" smtClean="0"/>
          </a:p>
        </p:txBody>
      </p:sp>
      <p:pic>
        <p:nvPicPr>
          <p:cNvPr id="11" name="Image 10" descr="élève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7544" y="404664"/>
            <a:ext cx="712465" cy="808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547664" y="116632"/>
            <a:ext cx="8229600" cy="1252728"/>
          </a:xfrm>
        </p:spPr>
        <p:txBody>
          <a:bodyPr/>
          <a:lstStyle/>
          <a:p>
            <a:r>
              <a:rPr lang="fr-FR" dirty="0" smtClean="0"/>
              <a:t>Bilan : les points positifs 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0" name="Image 9" descr="methodolog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6632"/>
            <a:ext cx="1224136" cy="1224136"/>
          </a:xfrm>
          <a:prstGeom prst="rect">
            <a:avLst/>
          </a:prstGeom>
        </p:spPr>
      </p:pic>
      <p:grpSp>
        <p:nvGrpSpPr>
          <p:cNvPr id="11" name="Diagram group"/>
          <p:cNvGrpSpPr/>
          <p:nvPr/>
        </p:nvGrpSpPr>
        <p:grpSpPr>
          <a:xfrm>
            <a:off x="3713202" y="1772816"/>
            <a:ext cx="1938917" cy="1656184"/>
            <a:chOff x="2880324" y="2110542"/>
            <a:chExt cx="1274948" cy="1274948"/>
          </a:xfrm>
          <a:scene3d>
            <a:camera prst="perspectiveLeft" zoom="91000">
              <a:rot lat="0" lon="0" rev="0"/>
            </a:camera>
            <a:lightRig rig="threePt" dir="t">
              <a:rot lat="0" lon="0" rev="20640000"/>
            </a:lightRig>
          </a:scene3d>
        </p:grpSpPr>
        <p:grpSp>
          <p:nvGrpSpPr>
            <p:cNvPr id="12" name="Groupe 11"/>
            <p:cNvGrpSpPr/>
            <p:nvPr/>
          </p:nvGrpSpPr>
          <p:grpSpPr>
            <a:xfrm>
              <a:off x="2880324" y="2110542"/>
              <a:ext cx="1274948" cy="1274948"/>
              <a:chOff x="2880324" y="2110542"/>
              <a:chExt cx="1274948" cy="1274948"/>
            </a:xfrm>
            <a:scene3d>
              <a:camera prst="perspectiveLeft" zoom="91000">
                <a:rot lat="0" lon="0" rev="0"/>
              </a:camera>
              <a:lightRig rig="threePt" dir="t">
                <a:rot lat="0" lon="0" rev="20640000"/>
              </a:lightRig>
            </a:scene3d>
          </p:grpSpPr>
          <p:sp>
            <p:nvSpPr>
              <p:cNvPr id="13" name="Ellipse 12"/>
              <p:cNvSpPr/>
              <p:nvPr/>
            </p:nvSpPr>
            <p:spPr>
              <a:xfrm>
                <a:off x="2880324" y="2110542"/>
                <a:ext cx="1274948" cy="1274948"/>
              </a:xfrm>
              <a:prstGeom prst="ellipse">
                <a:avLst/>
              </a:prstGeom>
              <a:sp3d extrusionH="50600" prstMaterial="metal">
                <a:bevelT w="101600" h="80600" prst="relaxedInset"/>
                <a:bevelB w="80600" h="80600"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-4913395"/>
                  <a:satOff val="-12295"/>
                  <a:lumOff val="-11863"/>
                  <a:alphaOff val="0"/>
                </a:schemeClr>
              </a:fillRef>
              <a:effectRef idx="1">
                <a:schemeClr val="accent5">
                  <a:hueOff val="-4913395"/>
                  <a:satOff val="-12295"/>
                  <a:lumOff val="-11863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14" name="Ellipse 4"/>
              <p:cNvSpPr/>
              <p:nvPr/>
            </p:nvSpPr>
            <p:spPr>
              <a:xfrm>
                <a:off x="3067036" y="2297254"/>
                <a:ext cx="901524" cy="901524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12700" tIns="12700" rIns="12700" bIns="12700" numCol="1" spcCol="1270" anchor="ctr" anchorCtr="0">
                <a:noAutofit/>
              </a:bodyPr>
              <a:lstStyle/>
              <a:p>
                <a:pPr lvl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1600" b="1" kern="1200" dirty="0" smtClean="0">
                    <a:latin typeface="Arial" pitchFamily="34" charset="0"/>
                    <a:cs typeface="Arial" pitchFamily="34" charset="0"/>
                  </a:rPr>
                  <a:t>                            Méthodologie</a:t>
                </a:r>
              </a:p>
              <a:p>
                <a:pPr lvl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fr-FR" sz="1600" b="1" kern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5" name="Rectangle 14"/>
          <p:cNvSpPr/>
          <p:nvPr/>
        </p:nvSpPr>
        <p:spPr>
          <a:xfrm>
            <a:off x="1403648" y="3789040"/>
            <a:ext cx="62646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sz="2400" dirty="0" smtClean="0"/>
              <a:t>Les activités d’investigation ont amené les élèves à améliorer leurs méthodes : </a:t>
            </a:r>
          </a:p>
          <a:p>
            <a:pPr>
              <a:buFontTx/>
              <a:buChar char="-"/>
            </a:pPr>
            <a:r>
              <a:rPr lang="fr-FR" sz="2400" dirty="0" smtClean="0"/>
              <a:t> de recherche, </a:t>
            </a:r>
          </a:p>
          <a:p>
            <a:pPr>
              <a:buFontTx/>
              <a:buChar char="-"/>
            </a:pPr>
            <a:r>
              <a:rPr lang="fr-FR" sz="2400" dirty="0"/>
              <a:t> </a:t>
            </a:r>
            <a:r>
              <a:rPr lang="fr-FR" sz="2400" dirty="0" smtClean="0"/>
              <a:t>de tri d’information, </a:t>
            </a:r>
          </a:p>
          <a:p>
            <a:pPr>
              <a:buFontTx/>
              <a:buChar char="-"/>
            </a:pPr>
            <a:r>
              <a:rPr lang="fr-FR" sz="2400" dirty="0"/>
              <a:t> </a:t>
            </a:r>
            <a:r>
              <a:rPr lang="fr-FR" sz="2400" dirty="0" smtClean="0"/>
              <a:t>de validation des informations trouvées sur internet…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547664" y="116632"/>
            <a:ext cx="8229600" cy="1252728"/>
          </a:xfrm>
        </p:spPr>
        <p:txBody>
          <a:bodyPr/>
          <a:lstStyle/>
          <a:p>
            <a:r>
              <a:rPr lang="fr-FR" dirty="0" smtClean="0"/>
              <a:t>Bilan : les points positifs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5800" y="3933056"/>
            <a:ext cx="7772400" cy="1663824"/>
          </a:xfrm>
        </p:spPr>
        <p:txBody>
          <a:bodyPr/>
          <a:lstStyle/>
          <a:p>
            <a:r>
              <a:rPr lang="fr-FR" dirty="0" smtClean="0"/>
              <a:t>Quelques élèves ont poussé les investigations dans des domaines autres que ceux proposés en classe…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investig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5" y="188640"/>
            <a:ext cx="1145535" cy="1131565"/>
          </a:xfrm>
          <a:prstGeom prst="rect">
            <a:avLst/>
          </a:prstGeom>
        </p:spPr>
      </p:pic>
      <p:grpSp>
        <p:nvGrpSpPr>
          <p:cNvPr id="8" name="Diagram group"/>
          <p:cNvGrpSpPr/>
          <p:nvPr/>
        </p:nvGrpSpPr>
        <p:grpSpPr>
          <a:xfrm>
            <a:off x="3563888" y="1988840"/>
            <a:ext cx="1803658" cy="1587634"/>
            <a:chOff x="5184580" y="2110542"/>
            <a:chExt cx="1159044" cy="1159044"/>
          </a:xfrm>
          <a:scene3d>
            <a:camera prst="perspectiveLeft" zoom="91000">
              <a:rot lat="0" lon="0" rev="0"/>
            </a:camera>
            <a:lightRig rig="threePt" dir="t">
              <a:rot lat="0" lon="0" rev="20640000"/>
            </a:lightRig>
          </a:scene3d>
        </p:grpSpPr>
        <p:grpSp>
          <p:nvGrpSpPr>
            <p:cNvPr id="9" name="Groupe 8"/>
            <p:cNvGrpSpPr/>
            <p:nvPr/>
          </p:nvGrpSpPr>
          <p:grpSpPr>
            <a:xfrm>
              <a:off x="5184580" y="2110542"/>
              <a:ext cx="1159044" cy="1159044"/>
              <a:chOff x="5184580" y="2110542"/>
              <a:chExt cx="1159044" cy="1159044"/>
            </a:xfrm>
            <a:scene3d>
              <a:camera prst="perspectiveLeft" zoom="91000">
                <a:rot lat="0" lon="0" rev="0"/>
              </a:camera>
              <a:lightRig rig="threePt" dir="t">
                <a:rot lat="0" lon="0" rev="20640000"/>
              </a:lightRig>
            </a:scene3d>
          </p:grpSpPr>
          <p:sp>
            <p:nvSpPr>
              <p:cNvPr id="10" name="Ellipse 9"/>
              <p:cNvSpPr/>
              <p:nvPr/>
            </p:nvSpPr>
            <p:spPr>
              <a:xfrm>
                <a:off x="5184580" y="2110542"/>
                <a:ext cx="1159044" cy="1159044"/>
              </a:xfrm>
              <a:prstGeom prst="ellipse">
                <a:avLst/>
              </a:prstGeom>
              <a:sp3d extrusionH="50600" prstMaterial="metal">
                <a:bevelT w="101600" h="80600" prst="relaxedInset"/>
                <a:bevelB w="80600" h="80600"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-9826791"/>
                  <a:satOff val="-24590"/>
                  <a:lumOff val="-23725"/>
                  <a:alphaOff val="0"/>
                </a:schemeClr>
              </a:fillRef>
              <a:effectRef idx="1">
                <a:schemeClr val="accent5">
                  <a:hueOff val="-9826791"/>
                  <a:satOff val="-24590"/>
                  <a:lumOff val="-23725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11" name="Ellipse 4"/>
              <p:cNvSpPr/>
              <p:nvPr/>
            </p:nvSpPr>
            <p:spPr>
              <a:xfrm>
                <a:off x="5354318" y="2280280"/>
                <a:ext cx="819568" cy="81956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12700" tIns="12700" rIns="12700" bIns="12700" numCol="1" spcCol="1270" anchor="ctr" anchorCtr="0">
                <a:noAutofit/>
              </a:bodyPr>
              <a:lstStyle/>
              <a:p>
                <a:pPr lvl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000" b="1" kern="1200" dirty="0" smtClean="0">
                    <a:latin typeface="Arial" pitchFamily="34" charset="0"/>
                    <a:cs typeface="Arial" pitchFamily="34" charset="0"/>
                  </a:rPr>
                  <a:t>émulation</a:t>
                </a:r>
                <a:endParaRPr lang="fr-FR" sz="2000" b="1" kern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8229600" cy="1252728"/>
          </a:xfrm>
        </p:spPr>
        <p:txBody>
          <a:bodyPr/>
          <a:lstStyle/>
          <a:p>
            <a:r>
              <a:rPr lang="fr-FR" dirty="0" smtClean="0"/>
              <a:t>Bilan : les points positifs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9632" y="3717032"/>
            <a:ext cx="7054552" cy="18749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fr-FR" sz="2400" dirty="0" smtClean="0"/>
              <a:t>Les présentations orales ont permis de progresser en matière de communication </a:t>
            </a:r>
          </a:p>
          <a:p>
            <a:pPr>
              <a:buFontTx/>
              <a:buChar char="-"/>
            </a:pPr>
            <a:r>
              <a:rPr lang="fr-FR" sz="2400" dirty="0" smtClean="0"/>
              <a:t>Qualité du langage</a:t>
            </a:r>
          </a:p>
          <a:p>
            <a:pPr>
              <a:buFontTx/>
              <a:buChar char="-"/>
            </a:pPr>
            <a:r>
              <a:rPr lang="fr-FR" sz="2400" dirty="0" smtClean="0"/>
              <a:t>Précision et rigueur scientifique et technique</a:t>
            </a:r>
          </a:p>
          <a:p>
            <a:pPr>
              <a:buFontTx/>
              <a:buChar char="-"/>
            </a:pPr>
            <a:r>
              <a:rPr lang="fr-FR" sz="2400" dirty="0" smtClean="0"/>
              <a:t>Utilisation d’outils de communication</a:t>
            </a:r>
          </a:p>
          <a:p>
            <a:pPr>
              <a:buFontTx/>
              <a:buChar char="-"/>
            </a:pPr>
            <a:r>
              <a:rPr lang="fr-FR" sz="2400" dirty="0" smtClean="0"/>
              <a:t>Gestion du temps…   </a:t>
            </a:r>
          </a:p>
          <a:p>
            <a:endParaRPr lang="fr-FR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Image 5" descr="exposé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8640"/>
            <a:ext cx="1350776" cy="1642120"/>
          </a:xfrm>
          <a:prstGeom prst="rect">
            <a:avLst/>
          </a:prstGeom>
        </p:spPr>
      </p:pic>
      <p:grpSp>
        <p:nvGrpSpPr>
          <p:cNvPr id="8" name="Diagram group"/>
          <p:cNvGrpSpPr/>
          <p:nvPr/>
        </p:nvGrpSpPr>
        <p:grpSpPr>
          <a:xfrm>
            <a:off x="3347864" y="1556792"/>
            <a:ext cx="2520280" cy="2304256"/>
            <a:chOff x="7200800" y="2038538"/>
            <a:chExt cx="1402443" cy="1402443"/>
          </a:xfrm>
          <a:scene3d>
            <a:camera prst="perspectiveLeft" zoom="91000">
              <a:rot lat="0" lon="0" rev="0"/>
            </a:camera>
            <a:lightRig rig="threePt" dir="t">
              <a:rot lat="0" lon="0" rev="20640000"/>
            </a:lightRig>
          </a:scene3d>
        </p:grpSpPr>
        <p:grpSp>
          <p:nvGrpSpPr>
            <p:cNvPr id="9" name="Groupe 8"/>
            <p:cNvGrpSpPr/>
            <p:nvPr/>
          </p:nvGrpSpPr>
          <p:grpSpPr>
            <a:xfrm>
              <a:off x="7200800" y="2038538"/>
              <a:ext cx="1402443" cy="1402443"/>
              <a:chOff x="7200800" y="2038538"/>
              <a:chExt cx="1402443" cy="1402443"/>
            </a:xfrm>
            <a:scene3d>
              <a:camera prst="perspectiveLeft" zoom="91000">
                <a:rot lat="0" lon="0" rev="0"/>
              </a:camera>
              <a:lightRig rig="threePt" dir="t">
                <a:rot lat="0" lon="0" rev="20640000"/>
              </a:lightRig>
            </a:scene3d>
          </p:grpSpPr>
          <p:sp>
            <p:nvSpPr>
              <p:cNvPr id="10" name="Ellipse 9"/>
              <p:cNvSpPr/>
              <p:nvPr/>
            </p:nvSpPr>
            <p:spPr>
              <a:xfrm>
                <a:off x="7200800" y="2038538"/>
                <a:ext cx="1402443" cy="1402443"/>
              </a:xfrm>
              <a:prstGeom prst="ellipse">
                <a:avLst/>
              </a:prstGeom>
              <a:sp3d extrusionH="50600" prstMaterial="metal">
                <a:bevelT w="101600" h="80600" prst="relaxedInset"/>
                <a:bevelB w="80600" h="80600" prst="relaxedInset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-14740186"/>
                  <a:satOff val="-36885"/>
                  <a:lumOff val="-35588"/>
                  <a:alphaOff val="0"/>
                </a:schemeClr>
              </a:fillRef>
              <a:effectRef idx="1">
                <a:schemeClr val="accent5">
                  <a:hueOff val="-14740186"/>
                  <a:satOff val="-36885"/>
                  <a:lumOff val="-35588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11" name="Ellipse 4"/>
              <p:cNvSpPr/>
              <p:nvPr/>
            </p:nvSpPr>
            <p:spPr>
              <a:xfrm>
                <a:off x="7406183" y="2243921"/>
                <a:ext cx="991677" cy="991677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12700" tIns="12700" rIns="12700" bIns="12700" numCol="1" spcCol="1270" anchor="ctr" anchorCtr="0">
                <a:noAutofit/>
              </a:bodyPr>
              <a:lstStyle/>
              <a:p>
                <a:pPr lvl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b="1" kern="1200" dirty="0" smtClean="0">
                    <a:latin typeface="Arial" pitchFamily="34" charset="0"/>
                    <a:cs typeface="Arial" pitchFamily="34" charset="0"/>
                  </a:rPr>
                  <a:t>communication</a:t>
                </a:r>
                <a:endParaRPr lang="fr-FR" b="1" kern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8229600" cy="1252728"/>
          </a:xfrm>
        </p:spPr>
        <p:txBody>
          <a:bodyPr/>
          <a:lstStyle/>
          <a:p>
            <a:r>
              <a:rPr lang="fr-FR" dirty="0" smtClean="0"/>
              <a:t>Bilan : les points à améliorer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87824" y="1981200"/>
            <a:ext cx="5470376" cy="4114800"/>
          </a:xfrm>
        </p:spPr>
        <p:txBody>
          <a:bodyPr/>
          <a:lstStyle/>
          <a:p>
            <a:r>
              <a:rPr lang="fr-FR" sz="2000" dirty="0" smtClean="0"/>
              <a:t>Starter : le nombre de supports était insuffisant, nous avons donc fait l’acquisition de nouveaux systèmes (mesure de niveaux, mesure de température, Power Ball…). L’organisation des séances starter sera modifiée également. </a:t>
            </a:r>
          </a:p>
          <a:p>
            <a:pPr>
              <a:buNone/>
            </a:pPr>
            <a:endParaRPr lang="fr-FR" sz="2000" dirty="0" smtClean="0"/>
          </a:p>
          <a:p>
            <a:pPr lvl="1"/>
            <a:endParaRPr lang="fr-FR" sz="2000" dirty="0" smtClean="0"/>
          </a:p>
          <a:p>
            <a:endParaRPr lang="fr-FR" sz="2000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CIT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D9899-4912-4618-940A-AF9A01B7797B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5" name="Picture 2" descr="C:\Users\Nathalie\Pictures\Bibliothèque multimédia Microsoft\j043707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1714500" cy="1714500"/>
          </a:xfrm>
          <a:prstGeom prst="rect">
            <a:avLst/>
          </a:prstGeom>
          <a:noFill/>
        </p:spPr>
      </p:pic>
      <p:pic>
        <p:nvPicPr>
          <p:cNvPr id="8" name="Image 7" descr="1000000108_MSTAR4 h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4653136"/>
            <a:ext cx="1511187" cy="1556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Image 8" descr="component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4941168"/>
            <a:ext cx="576064" cy="12127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Image 9" descr="images WI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6056" y="5085184"/>
            <a:ext cx="1152128" cy="1087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Image 10" descr="thermometr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52722" y="5157192"/>
            <a:ext cx="1319278" cy="9932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12" name="Diagramme 11"/>
          <p:cNvGraphicFramePr/>
          <p:nvPr/>
        </p:nvGraphicFramePr>
        <p:xfrm>
          <a:off x="-396552" y="2132856"/>
          <a:ext cx="432048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1025</TotalTime>
  <Words>354</Words>
  <Application>Microsoft Office PowerPoint</Application>
  <PresentationFormat>Affichage à l'écran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Module</vt:lpstr>
      <vt:lpstr>   </vt:lpstr>
      <vt:lpstr>SOMMAIRE</vt:lpstr>
      <vt:lpstr>Projet</vt:lpstr>
      <vt:lpstr>Bilan : les points positifs </vt:lpstr>
      <vt:lpstr>Bilan : les points positifs </vt:lpstr>
      <vt:lpstr>Bilan : les points positifs </vt:lpstr>
      <vt:lpstr>Bilan : les points positifs </vt:lpstr>
      <vt:lpstr>Bilan : les points positifs </vt:lpstr>
      <vt:lpstr>Bilan : les points à améliorer </vt:lpstr>
      <vt:lpstr>Bilan : les points à améliorer </vt:lpstr>
      <vt:lpstr>Bilan</vt:lpstr>
    </vt:vector>
  </TitlesOfParts>
  <Company>xx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Création et Innovation Technologiques 2010 - 2011</dc:title>
  <dc:creator>Nathalie</dc:creator>
  <cp:lastModifiedBy>Nathalie</cp:lastModifiedBy>
  <cp:revision>40</cp:revision>
  <dcterms:created xsi:type="dcterms:W3CDTF">2011-06-19T07:29:19Z</dcterms:created>
  <dcterms:modified xsi:type="dcterms:W3CDTF">2011-09-11T16:51:58Z</dcterms:modified>
</cp:coreProperties>
</file>