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56" r:id="rId3"/>
    <p:sldId id="274" r:id="rId4"/>
    <p:sldId id="275" r:id="rId5"/>
    <p:sldId id="276" r:id="rId6"/>
    <p:sldId id="277" r:id="rId7"/>
    <p:sldId id="278" r:id="rId8"/>
    <p:sldId id="279" r:id="rId9"/>
    <p:sldId id="280" r:id="rId10"/>
    <p:sldId id="281" r:id="rId11"/>
    <p:sldId id="262" r:id="rId12"/>
    <p:sldId id="282" r:id="rId13"/>
    <p:sldId id="268" r:id="rId14"/>
    <p:sldId id="283" r:id="rId15"/>
    <p:sldId id="284" r:id="rId16"/>
    <p:sldId id="285" r:id="rId17"/>
    <p:sldId id="286" r:id="rId18"/>
    <p:sldId id="287" r:id="rId19"/>
    <p:sldId id="288" r:id="rId20"/>
    <p:sldId id="289" r:id="rId21"/>
    <p:sldId id="290"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245" autoAdjust="0"/>
  </p:normalViewPr>
  <p:slideViewPr>
    <p:cSldViewPr snapToGrid="0">
      <p:cViewPr varScale="1">
        <p:scale>
          <a:sx n="72" d="100"/>
          <a:sy n="72" d="100"/>
        </p:scale>
        <p:origin x="660"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 Glandieres" userId="96dc6037-6f53-465b-9f4d-b33d5f691f91" providerId="ADAL" clId="{98D13023-F870-447D-91F0-4FE7F14C9EEC}"/>
    <pc:docChg chg="undo custSel addSld modSld">
      <pc:chgData name="Gael Glandieres" userId="96dc6037-6f53-465b-9f4d-b33d5f691f91" providerId="ADAL" clId="{98D13023-F870-447D-91F0-4FE7F14C9EEC}" dt="2019-05-05T21:34:43.721" v="8524" actId="1076"/>
      <pc:docMkLst>
        <pc:docMk/>
      </pc:docMkLst>
      <pc:sldChg chg="modSp">
        <pc:chgData name="Gael Glandieres" userId="96dc6037-6f53-465b-9f4d-b33d5f691f91" providerId="ADAL" clId="{98D13023-F870-447D-91F0-4FE7F14C9EEC}" dt="2019-04-05T11:17:56.990" v="8493" actId="20577"/>
        <pc:sldMkLst>
          <pc:docMk/>
          <pc:sldMk cId="3315661456" sldId="256"/>
        </pc:sldMkLst>
        <pc:spChg chg="mod">
          <ac:chgData name="Gael Glandieres" userId="96dc6037-6f53-465b-9f4d-b33d5f691f91" providerId="ADAL" clId="{98D13023-F870-447D-91F0-4FE7F14C9EEC}" dt="2019-04-05T11:17:48.786" v="8483" actId="20577"/>
          <ac:spMkLst>
            <pc:docMk/>
            <pc:sldMk cId="3315661456" sldId="256"/>
            <ac:spMk id="15" creationId="{F4C6E8B8-3E7A-4CB3-8500-7257F9371478}"/>
          </ac:spMkLst>
        </pc:spChg>
        <pc:spChg chg="mod">
          <ac:chgData name="Gael Glandieres" userId="96dc6037-6f53-465b-9f4d-b33d5f691f91" providerId="ADAL" clId="{98D13023-F870-447D-91F0-4FE7F14C9EEC}" dt="2019-04-05T11:17:56.990" v="8493" actId="20577"/>
          <ac:spMkLst>
            <pc:docMk/>
            <pc:sldMk cId="3315661456" sldId="256"/>
            <ac:spMk id="20" creationId="{8507645C-55B6-4CF8-A2C4-42496BBCD08B}"/>
          </ac:spMkLst>
        </pc:spChg>
      </pc:sldChg>
      <pc:sldChg chg="addSp modSp">
        <pc:chgData name="Gael Glandieres" userId="96dc6037-6f53-465b-9f4d-b33d5f691f91" providerId="ADAL" clId="{98D13023-F870-447D-91F0-4FE7F14C9EEC}" dt="2019-04-03T16:45:01.367" v="8021" actId="1076"/>
        <pc:sldMkLst>
          <pc:docMk/>
          <pc:sldMk cId="2803838760" sldId="262"/>
        </pc:sldMkLst>
        <pc:spChg chg="mod">
          <ac:chgData name="Gael Glandieres" userId="96dc6037-6f53-465b-9f4d-b33d5f691f91" providerId="ADAL" clId="{98D13023-F870-447D-91F0-4FE7F14C9EEC}" dt="2019-04-03T14:42:34.200" v="3293" actId="20577"/>
          <ac:spMkLst>
            <pc:docMk/>
            <pc:sldMk cId="2803838760" sldId="262"/>
            <ac:spMk id="8" creationId="{5E2C578C-E7F8-4546-AF5F-1B3E239CC8D9}"/>
          </ac:spMkLst>
        </pc:spChg>
        <pc:spChg chg="mod">
          <ac:chgData name="Gael Glandieres" userId="96dc6037-6f53-465b-9f4d-b33d5f691f91" providerId="ADAL" clId="{98D13023-F870-447D-91F0-4FE7F14C9EEC}" dt="2019-04-03T16:40:27.953" v="7989" actId="1076"/>
          <ac:spMkLst>
            <pc:docMk/>
            <pc:sldMk cId="2803838760" sldId="262"/>
            <ac:spMk id="12" creationId="{A91216B6-67BD-4E37-9757-61A3E2CBCAAC}"/>
          </ac:spMkLst>
        </pc:spChg>
        <pc:spChg chg="mod">
          <ac:chgData name="Gael Glandieres" userId="96dc6037-6f53-465b-9f4d-b33d5f691f91" providerId="ADAL" clId="{98D13023-F870-447D-91F0-4FE7F14C9EEC}" dt="2019-04-03T08:15:17.597" v="2455" actId="20577"/>
          <ac:spMkLst>
            <pc:docMk/>
            <pc:sldMk cId="2803838760" sldId="262"/>
            <ac:spMk id="14" creationId="{B9B5B0C5-50F3-4E9C-AB61-AABE2B4EA2E3}"/>
          </ac:spMkLst>
        </pc:spChg>
        <pc:spChg chg="mod">
          <ac:chgData name="Gael Glandieres" userId="96dc6037-6f53-465b-9f4d-b33d5f691f91" providerId="ADAL" clId="{98D13023-F870-447D-91F0-4FE7F14C9EEC}" dt="2019-04-03T08:16:05.852" v="2458" actId="20577"/>
          <ac:spMkLst>
            <pc:docMk/>
            <pc:sldMk cId="2803838760" sldId="262"/>
            <ac:spMk id="15" creationId="{779288F2-95C2-47BC-90F8-35A838E4FF31}"/>
          </ac:spMkLst>
        </pc:spChg>
        <pc:spChg chg="mod">
          <ac:chgData name="Gael Glandieres" userId="96dc6037-6f53-465b-9f4d-b33d5f691f91" providerId="ADAL" clId="{98D13023-F870-447D-91F0-4FE7F14C9EEC}" dt="2019-04-03T08:59:17.858" v="3073" actId="20577"/>
          <ac:spMkLst>
            <pc:docMk/>
            <pc:sldMk cId="2803838760" sldId="262"/>
            <ac:spMk id="16" creationId="{9F758427-255E-405A-B7D9-CA0A55CD0EED}"/>
          </ac:spMkLst>
        </pc:spChg>
        <pc:spChg chg="add mod">
          <ac:chgData name="Gael Glandieres" userId="96dc6037-6f53-465b-9f4d-b33d5f691f91" providerId="ADAL" clId="{98D13023-F870-447D-91F0-4FE7F14C9EEC}" dt="2019-04-03T16:40:34.578" v="7991" actId="1076"/>
          <ac:spMkLst>
            <pc:docMk/>
            <pc:sldMk cId="2803838760" sldId="262"/>
            <ac:spMk id="20" creationId="{19C336D6-3EBB-4DC7-BAA3-703867E2160B}"/>
          </ac:spMkLst>
        </pc:spChg>
        <pc:spChg chg="add mod">
          <ac:chgData name="Gael Glandieres" userId="96dc6037-6f53-465b-9f4d-b33d5f691f91" providerId="ADAL" clId="{98D13023-F870-447D-91F0-4FE7F14C9EEC}" dt="2019-04-03T16:45:01.367" v="8021" actId="1076"/>
          <ac:spMkLst>
            <pc:docMk/>
            <pc:sldMk cId="2803838760" sldId="262"/>
            <ac:spMk id="22" creationId="{33BD7F3C-41E3-4747-9EBE-5E47E76CAED5}"/>
          </ac:spMkLst>
        </pc:spChg>
        <pc:picChg chg="add mod">
          <ac:chgData name="Gael Glandieres" userId="96dc6037-6f53-465b-9f4d-b33d5f691f91" providerId="ADAL" clId="{98D13023-F870-447D-91F0-4FE7F14C9EEC}" dt="2019-04-03T16:42:49.752" v="8007" actId="1076"/>
          <ac:picMkLst>
            <pc:docMk/>
            <pc:sldMk cId="2803838760" sldId="262"/>
            <ac:picMk id="21" creationId="{EDFAD1DC-F050-4519-9EFB-174F9B93781E}"/>
          </ac:picMkLst>
        </pc:picChg>
      </pc:sldChg>
      <pc:sldChg chg="addSp delSp modSp">
        <pc:chgData name="Gael Glandieres" userId="96dc6037-6f53-465b-9f4d-b33d5f691f91" providerId="ADAL" clId="{98D13023-F870-447D-91F0-4FE7F14C9EEC}" dt="2019-04-03T15:31:08.943" v="4920"/>
        <pc:sldMkLst>
          <pc:docMk/>
          <pc:sldMk cId="60412923" sldId="268"/>
        </pc:sldMkLst>
        <pc:spChg chg="mod">
          <ac:chgData name="Gael Glandieres" userId="96dc6037-6f53-465b-9f4d-b33d5f691f91" providerId="ADAL" clId="{98D13023-F870-447D-91F0-4FE7F14C9EEC}" dt="2019-04-03T15:17:22.958" v="4636" actId="20577"/>
          <ac:spMkLst>
            <pc:docMk/>
            <pc:sldMk cId="60412923" sldId="268"/>
            <ac:spMk id="8" creationId="{5E2C578C-E7F8-4546-AF5F-1B3E239CC8D9}"/>
          </ac:spMkLst>
        </pc:spChg>
        <pc:spChg chg="del">
          <ac:chgData name="Gael Glandieres" userId="96dc6037-6f53-465b-9f4d-b33d5f691f91" providerId="ADAL" clId="{98D13023-F870-447D-91F0-4FE7F14C9EEC}" dt="2019-04-03T15:31:07.010" v="4919" actId="478"/>
          <ac:spMkLst>
            <pc:docMk/>
            <pc:sldMk cId="60412923" sldId="268"/>
            <ac:spMk id="11" creationId="{32351943-116F-4DAC-A099-7015F482EFED}"/>
          </ac:spMkLst>
        </pc:spChg>
        <pc:spChg chg="mod">
          <ac:chgData name="Gael Glandieres" userId="96dc6037-6f53-465b-9f4d-b33d5f691f91" providerId="ADAL" clId="{98D13023-F870-447D-91F0-4FE7F14C9EEC}" dt="2019-04-03T15:21:09.946" v="4676" actId="1076"/>
          <ac:spMkLst>
            <pc:docMk/>
            <pc:sldMk cId="60412923" sldId="268"/>
            <ac:spMk id="12" creationId="{A91216B6-67BD-4E37-9757-61A3E2CBCAAC}"/>
          </ac:spMkLst>
        </pc:spChg>
        <pc:spChg chg="mod">
          <ac:chgData name="Gael Glandieres" userId="96dc6037-6f53-465b-9f4d-b33d5f691f91" providerId="ADAL" clId="{98D13023-F870-447D-91F0-4FE7F14C9EEC}" dt="2019-04-03T08:17:30.804" v="2465"/>
          <ac:spMkLst>
            <pc:docMk/>
            <pc:sldMk cId="60412923" sldId="268"/>
            <ac:spMk id="14" creationId="{B9B5B0C5-50F3-4E9C-AB61-AABE2B4EA2E3}"/>
          </ac:spMkLst>
        </pc:spChg>
        <pc:spChg chg="mod">
          <ac:chgData name="Gael Glandieres" userId="96dc6037-6f53-465b-9f4d-b33d5f691f91" providerId="ADAL" clId="{98D13023-F870-447D-91F0-4FE7F14C9EEC}" dt="2019-04-03T08:17:52.118" v="2466"/>
          <ac:spMkLst>
            <pc:docMk/>
            <pc:sldMk cId="60412923" sldId="268"/>
            <ac:spMk id="15" creationId="{779288F2-95C2-47BC-90F8-35A838E4FF31}"/>
          </ac:spMkLst>
        </pc:spChg>
        <pc:spChg chg="add">
          <ac:chgData name="Gael Glandieres" userId="96dc6037-6f53-465b-9f4d-b33d5f691f91" providerId="ADAL" clId="{98D13023-F870-447D-91F0-4FE7F14C9EEC}" dt="2019-04-03T15:31:08.943" v="4920"/>
          <ac:spMkLst>
            <pc:docMk/>
            <pc:sldMk cId="60412923" sldId="268"/>
            <ac:spMk id="16" creationId="{CF255FC4-8308-4B68-A45E-2C76D5DEE1BC}"/>
          </ac:spMkLst>
        </pc:spChg>
        <pc:spChg chg="mod">
          <ac:chgData name="Gael Glandieres" userId="96dc6037-6f53-465b-9f4d-b33d5f691f91" providerId="ADAL" clId="{98D13023-F870-447D-91F0-4FE7F14C9EEC}" dt="2019-04-03T15:21:06.755" v="4675" actId="1076"/>
          <ac:spMkLst>
            <pc:docMk/>
            <pc:sldMk cId="60412923" sldId="268"/>
            <ac:spMk id="18" creationId="{6463353B-9DC1-49C9-9DE4-6C77EECB774A}"/>
          </ac:spMkLst>
        </pc:spChg>
      </pc:sldChg>
      <pc:sldChg chg="addSp modSp">
        <pc:chgData name="Gael Glandieres" userId="96dc6037-6f53-465b-9f4d-b33d5f691f91" providerId="ADAL" clId="{98D13023-F870-447D-91F0-4FE7F14C9EEC}" dt="2019-05-05T21:34:43.721" v="8524" actId="1076"/>
        <pc:sldMkLst>
          <pc:docMk/>
          <pc:sldMk cId="2454064927" sldId="273"/>
        </pc:sldMkLst>
        <pc:spChg chg="mod">
          <ac:chgData name="Gael Glandieres" userId="96dc6037-6f53-465b-9f4d-b33d5f691f91" providerId="ADAL" clId="{98D13023-F870-447D-91F0-4FE7F14C9EEC}" dt="2019-04-05T11:12:25.584" v="8047" actId="20577"/>
          <ac:spMkLst>
            <pc:docMk/>
            <pc:sldMk cId="2454064927" sldId="273"/>
            <ac:spMk id="2" creationId="{2CC49362-86CA-445C-928D-2BA1C884A3E4}"/>
          </ac:spMkLst>
        </pc:spChg>
        <pc:spChg chg="add mod">
          <ac:chgData name="Gael Glandieres" userId="96dc6037-6f53-465b-9f4d-b33d5f691f91" providerId="ADAL" clId="{98D13023-F870-447D-91F0-4FE7F14C9EEC}" dt="2019-05-05T21:34:39.545" v="8523" actId="1076"/>
          <ac:spMkLst>
            <pc:docMk/>
            <pc:sldMk cId="2454064927" sldId="273"/>
            <ac:spMk id="3" creationId="{3638E313-FCDC-4854-9860-A78EE258E479}"/>
          </ac:spMkLst>
        </pc:spChg>
        <pc:spChg chg="add mod">
          <ac:chgData name="Gael Glandieres" userId="96dc6037-6f53-465b-9f4d-b33d5f691f91" providerId="ADAL" clId="{98D13023-F870-447D-91F0-4FE7F14C9EEC}" dt="2019-05-05T21:34:43.721" v="8524" actId="1076"/>
          <ac:spMkLst>
            <pc:docMk/>
            <pc:sldMk cId="2454064927" sldId="273"/>
            <ac:spMk id="5" creationId="{1AE3108E-B5B0-40D6-AC62-13272C71511D}"/>
          </ac:spMkLst>
        </pc:spChg>
      </pc:sldChg>
      <pc:sldChg chg="modSp">
        <pc:chgData name="Gael Glandieres" userId="96dc6037-6f53-465b-9f4d-b33d5f691f91" providerId="ADAL" clId="{98D13023-F870-447D-91F0-4FE7F14C9EEC}" dt="2019-04-03T16:38:29.680" v="7975" actId="1076"/>
        <pc:sldMkLst>
          <pc:docMk/>
          <pc:sldMk cId="718634872" sldId="274"/>
        </pc:sldMkLst>
        <pc:spChg chg="mod">
          <ac:chgData name="Gael Glandieres" userId="96dc6037-6f53-465b-9f4d-b33d5f691f91" providerId="ADAL" clId="{98D13023-F870-447D-91F0-4FE7F14C9EEC}" dt="2019-04-03T16:38:29.680" v="7975" actId="1076"/>
          <ac:spMkLst>
            <pc:docMk/>
            <pc:sldMk cId="718634872" sldId="274"/>
            <ac:spMk id="18" creationId="{6463353B-9DC1-49C9-9DE4-6C77EECB774A}"/>
          </ac:spMkLst>
        </pc:spChg>
      </pc:sldChg>
      <pc:sldChg chg="addSp modSp">
        <pc:chgData name="Gael Glandieres" userId="96dc6037-6f53-465b-9f4d-b33d5f691f91" providerId="ADAL" clId="{98D13023-F870-447D-91F0-4FE7F14C9EEC}" dt="2019-04-03T16:39:12.900" v="7978" actId="20577"/>
        <pc:sldMkLst>
          <pc:docMk/>
          <pc:sldMk cId="899124309" sldId="276"/>
        </pc:sldMkLst>
        <pc:spChg chg="mod">
          <ac:chgData name="Gael Glandieres" userId="96dc6037-6f53-465b-9f4d-b33d5f691f91" providerId="ADAL" clId="{98D13023-F870-447D-91F0-4FE7F14C9EEC}" dt="2019-04-03T16:39:12.900" v="7978" actId="20577"/>
          <ac:spMkLst>
            <pc:docMk/>
            <pc:sldMk cId="899124309" sldId="276"/>
            <ac:spMk id="8" creationId="{5E2C578C-E7F8-4546-AF5F-1B3E239CC8D9}"/>
          </ac:spMkLst>
        </pc:spChg>
        <pc:spChg chg="add mod">
          <ac:chgData name="Gael Glandieres" userId="96dc6037-6f53-465b-9f4d-b33d5f691f91" providerId="ADAL" clId="{98D13023-F870-447D-91F0-4FE7F14C9EEC}" dt="2019-04-03T16:39:00.972" v="7977" actId="1076"/>
          <ac:spMkLst>
            <pc:docMk/>
            <pc:sldMk cId="899124309" sldId="276"/>
            <ac:spMk id="14" creationId="{2E99F7F2-BA28-487C-AB05-F025FE2259C4}"/>
          </ac:spMkLst>
        </pc:spChg>
      </pc:sldChg>
      <pc:sldChg chg="addSp modSp">
        <pc:chgData name="Gael Glandieres" userId="96dc6037-6f53-465b-9f4d-b33d5f691f91" providerId="ADAL" clId="{98D13023-F870-447D-91F0-4FE7F14C9EEC}" dt="2019-04-03T16:44:27.848" v="8015" actId="1076"/>
        <pc:sldMkLst>
          <pc:docMk/>
          <pc:sldMk cId="3773741965" sldId="277"/>
        </pc:sldMkLst>
        <pc:spChg chg="mod">
          <ac:chgData name="Gael Glandieres" userId="96dc6037-6f53-465b-9f4d-b33d5f691f91" providerId="ADAL" clId="{98D13023-F870-447D-91F0-4FE7F14C9EEC}" dt="2019-04-03T16:21:10.428" v="6903" actId="20577"/>
          <ac:spMkLst>
            <pc:docMk/>
            <pc:sldMk cId="3773741965" sldId="277"/>
            <ac:spMk id="8" creationId="{5E2C578C-E7F8-4546-AF5F-1B3E239CC8D9}"/>
          </ac:spMkLst>
        </pc:spChg>
        <pc:spChg chg="mod">
          <ac:chgData name="Gael Glandieres" userId="96dc6037-6f53-465b-9f4d-b33d5f691f91" providerId="ADAL" clId="{98D13023-F870-447D-91F0-4FE7F14C9EEC}" dt="2019-04-03T16:25:35.954" v="7154" actId="113"/>
          <ac:spMkLst>
            <pc:docMk/>
            <pc:sldMk cId="3773741965" sldId="277"/>
            <ac:spMk id="11" creationId="{32351943-116F-4DAC-A099-7015F482EFED}"/>
          </ac:spMkLst>
        </pc:spChg>
        <pc:spChg chg="mod">
          <ac:chgData name="Gael Glandieres" userId="96dc6037-6f53-465b-9f4d-b33d5f691f91" providerId="ADAL" clId="{98D13023-F870-447D-91F0-4FE7F14C9EEC}" dt="2019-04-03T16:39:28.294" v="7981" actId="1076"/>
          <ac:spMkLst>
            <pc:docMk/>
            <pc:sldMk cId="3773741965" sldId="277"/>
            <ac:spMk id="12" creationId="{A91216B6-67BD-4E37-9757-61A3E2CBCAAC}"/>
          </ac:spMkLst>
        </pc:spChg>
        <pc:spChg chg="add mod">
          <ac:chgData name="Gael Glandieres" userId="96dc6037-6f53-465b-9f4d-b33d5f691f91" providerId="ADAL" clId="{98D13023-F870-447D-91F0-4FE7F14C9EEC}" dt="2019-04-03T16:39:31.575" v="7982" actId="1076"/>
          <ac:spMkLst>
            <pc:docMk/>
            <pc:sldMk cId="3773741965" sldId="277"/>
            <ac:spMk id="14" creationId="{264EDCAC-0E32-401D-A514-B561E359999B}"/>
          </ac:spMkLst>
        </pc:spChg>
        <pc:spChg chg="add mod">
          <ac:chgData name="Gael Glandieres" userId="96dc6037-6f53-465b-9f4d-b33d5f691f91" providerId="ADAL" clId="{98D13023-F870-447D-91F0-4FE7F14C9EEC}" dt="2019-04-03T16:44:27.848" v="8015" actId="1076"/>
          <ac:spMkLst>
            <pc:docMk/>
            <pc:sldMk cId="3773741965" sldId="277"/>
            <ac:spMk id="15" creationId="{C50E86C4-CA15-409B-BEBB-25926C710F1A}"/>
          </ac:spMkLst>
        </pc:spChg>
        <pc:spChg chg="mod">
          <ac:chgData name="Gael Glandieres" userId="96dc6037-6f53-465b-9f4d-b33d5f691f91" providerId="ADAL" clId="{98D13023-F870-447D-91F0-4FE7F14C9EEC}" dt="2019-04-03T16:35:04.906" v="7908" actId="1076"/>
          <ac:spMkLst>
            <pc:docMk/>
            <pc:sldMk cId="3773741965" sldId="277"/>
            <ac:spMk id="18" creationId="{6463353B-9DC1-49C9-9DE4-6C77EECB774A}"/>
          </ac:spMkLst>
        </pc:spChg>
      </pc:sldChg>
      <pc:sldChg chg="addSp modSp">
        <pc:chgData name="Gael Glandieres" userId="96dc6037-6f53-465b-9f4d-b33d5f691f91" providerId="ADAL" clId="{98D13023-F870-447D-91F0-4FE7F14C9EEC}" dt="2019-04-03T16:44:38.261" v="8017" actId="1076"/>
        <pc:sldMkLst>
          <pc:docMk/>
          <pc:sldMk cId="2235423147" sldId="278"/>
        </pc:sldMkLst>
        <pc:spChg chg="add mod">
          <ac:chgData name="Gael Glandieres" userId="96dc6037-6f53-465b-9f4d-b33d5f691f91" providerId="ADAL" clId="{98D13023-F870-447D-91F0-4FE7F14C9EEC}" dt="2019-04-03T16:44:38.261" v="8017" actId="1076"/>
          <ac:spMkLst>
            <pc:docMk/>
            <pc:sldMk cId="2235423147" sldId="278"/>
            <ac:spMk id="14" creationId="{6EBA4D58-D39B-463F-B2C8-E75987698CC4}"/>
          </ac:spMkLst>
        </pc:spChg>
      </pc:sldChg>
      <pc:sldChg chg="addSp modSp">
        <pc:chgData name="Gael Glandieres" userId="96dc6037-6f53-465b-9f4d-b33d5f691f91" providerId="ADAL" clId="{98D13023-F870-447D-91F0-4FE7F14C9EEC}" dt="2019-04-03T16:39:58.734" v="7985" actId="1076"/>
        <pc:sldMkLst>
          <pc:docMk/>
          <pc:sldMk cId="1017910781" sldId="280"/>
        </pc:sldMkLst>
        <pc:spChg chg="mod">
          <ac:chgData name="Gael Glandieres" userId="96dc6037-6f53-465b-9f4d-b33d5f691f91" providerId="ADAL" clId="{98D13023-F870-447D-91F0-4FE7F14C9EEC}" dt="2019-04-03T07:54:59.298" v="1446" actId="113"/>
          <ac:spMkLst>
            <pc:docMk/>
            <pc:sldMk cId="1017910781" sldId="280"/>
            <ac:spMk id="8" creationId="{5E2C578C-E7F8-4546-AF5F-1B3E239CC8D9}"/>
          </ac:spMkLst>
        </pc:spChg>
        <pc:spChg chg="mod">
          <ac:chgData name="Gael Glandieres" userId="96dc6037-6f53-465b-9f4d-b33d5f691f91" providerId="ADAL" clId="{98D13023-F870-447D-91F0-4FE7F14C9EEC}" dt="2019-04-03T07:32:25.527" v="405" actId="20577"/>
          <ac:spMkLst>
            <pc:docMk/>
            <pc:sldMk cId="1017910781" sldId="280"/>
            <ac:spMk id="11" creationId="{32351943-116F-4DAC-A099-7015F482EFED}"/>
          </ac:spMkLst>
        </pc:spChg>
        <pc:spChg chg="mod">
          <ac:chgData name="Gael Glandieres" userId="96dc6037-6f53-465b-9f4d-b33d5f691f91" providerId="ADAL" clId="{98D13023-F870-447D-91F0-4FE7F14C9EEC}" dt="2019-04-03T16:39:50.455" v="7983" actId="1076"/>
          <ac:spMkLst>
            <pc:docMk/>
            <pc:sldMk cId="1017910781" sldId="280"/>
            <ac:spMk id="12" creationId="{A91216B6-67BD-4E37-9757-61A3E2CBCAAC}"/>
          </ac:spMkLst>
        </pc:spChg>
        <pc:spChg chg="add mod">
          <ac:chgData name="Gael Glandieres" userId="96dc6037-6f53-465b-9f4d-b33d5f691f91" providerId="ADAL" clId="{98D13023-F870-447D-91F0-4FE7F14C9EEC}" dt="2019-04-03T16:39:58.734" v="7985" actId="1076"/>
          <ac:spMkLst>
            <pc:docMk/>
            <pc:sldMk cId="1017910781" sldId="280"/>
            <ac:spMk id="14" creationId="{7438523C-74A0-48B6-A947-44337717C7F0}"/>
          </ac:spMkLst>
        </pc:spChg>
      </pc:sldChg>
      <pc:sldChg chg="addSp modSp add">
        <pc:chgData name="Gael Glandieres" userId="96dc6037-6f53-465b-9f4d-b33d5f691f91" providerId="ADAL" clId="{98D13023-F870-447D-91F0-4FE7F14C9EEC}" dt="2019-04-03T16:44:52.081" v="8019" actId="1076"/>
        <pc:sldMkLst>
          <pc:docMk/>
          <pc:sldMk cId="2805607292" sldId="281"/>
        </pc:sldMkLst>
        <pc:spChg chg="mod">
          <ac:chgData name="Gael Glandieres" userId="96dc6037-6f53-465b-9f4d-b33d5f691f91" providerId="ADAL" clId="{98D13023-F870-447D-91F0-4FE7F14C9EEC}" dt="2019-04-03T07:55:30.474" v="1448"/>
          <ac:spMkLst>
            <pc:docMk/>
            <pc:sldMk cId="2805607292" sldId="281"/>
            <ac:spMk id="6" creationId="{5A7319B2-606A-4F76-8F07-1755347D2A2A}"/>
          </ac:spMkLst>
        </pc:spChg>
        <pc:spChg chg="mod">
          <ac:chgData name="Gael Glandieres" userId="96dc6037-6f53-465b-9f4d-b33d5f691f91" providerId="ADAL" clId="{98D13023-F870-447D-91F0-4FE7F14C9EEC}" dt="2019-04-03T08:06:08.083" v="1886" actId="113"/>
          <ac:spMkLst>
            <pc:docMk/>
            <pc:sldMk cId="2805607292" sldId="281"/>
            <ac:spMk id="8" creationId="{5E2C578C-E7F8-4546-AF5F-1B3E239CC8D9}"/>
          </ac:spMkLst>
        </pc:spChg>
        <pc:spChg chg="mod">
          <ac:chgData name="Gael Glandieres" userId="96dc6037-6f53-465b-9f4d-b33d5f691f91" providerId="ADAL" clId="{98D13023-F870-447D-91F0-4FE7F14C9EEC}" dt="2019-04-03T16:43:09.137" v="8011" actId="1076"/>
          <ac:spMkLst>
            <pc:docMk/>
            <pc:sldMk cId="2805607292" sldId="281"/>
            <ac:spMk id="12" creationId="{A91216B6-67BD-4E37-9757-61A3E2CBCAAC}"/>
          </ac:spMkLst>
        </pc:spChg>
        <pc:spChg chg="add mod">
          <ac:chgData name="Gael Glandieres" userId="96dc6037-6f53-465b-9f4d-b33d5f691f91" providerId="ADAL" clId="{98D13023-F870-447D-91F0-4FE7F14C9EEC}" dt="2019-04-03T16:40:19.020" v="7988" actId="1076"/>
          <ac:spMkLst>
            <pc:docMk/>
            <pc:sldMk cId="2805607292" sldId="281"/>
            <ac:spMk id="14" creationId="{236FD388-B2DE-4D24-B617-8044F9B95CAC}"/>
          </ac:spMkLst>
        </pc:spChg>
        <pc:spChg chg="add mod">
          <ac:chgData name="Gael Glandieres" userId="96dc6037-6f53-465b-9f4d-b33d5f691f91" providerId="ADAL" clId="{98D13023-F870-447D-91F0-4FE7F14C9EEC}" dt="2019-04-03T16:44:52.081" v="8019" actId="1076"/>
          <ac:spMkLst>
            <pc:docMk/>
            <pc:sldMk cId="2805607292" sldId="281"/>
            <ac:spMk id="16" creationId="{3315A7B3-E27B-4BED-A50B-0D42D0B0C3B8}"/>
          </ac:spMkLst>
        </pc:spChg>
        <pc:spChg chg="mod">
          <ac:chgData name="Gael Glandieres" userId="96dc6037-6f53-465b-9f4d-b33d5f691f91" providerId="ADAL" clId="{98D13023-F870-447D-91F0-4FE7F14C9EEC}" dt="2019-04-03T08:05:23.925" v="1877" actId="1076"/>
          <ac:spMkLst>
            <pc:docMk/>
            <pc:sldMk cId="2805607292" sldId="281"/>
            <ac:spMk id="17" creationId="{37998835-38A0-44AB-B092-62E4CFE1B817}"/>
          </ac:spMkLst>
        </pc:spChg>
        <pc:spChg chg="mod">
          <ac:chgData name="Gael Glandieres" userId="96dc6037-6f53-465b-9f4d-b33d5f691f91" providerId="ADAL" clId="{98D13023-F870-447D-91F0-4FE7F14C9EEC}" dt="2019-04-03T08:05:37.478" v="1881" actId="1076"/>
          <ac:spMkLst>
            <pc:docMk/>
            <pc:sldMk cId="2805607292" sldId="281"/>
            <ac:spMk id="18" creationId="{6463353B-9DC1-49C9-9DE4-6C77EECB774A}"/>
          </ac:spMkLst>
        </pc:spChg>
        <pc:picChg chg="add mod">
          <ac:chgData name="Gael Glandieres" userId="96dc6037-6f53-465b-9f4d-b33d5f691f91" providerId="ADAL" clId="{98D13023-F870-447D-91F0-4FE7F14C9EEC}" dt="2019-04-03T16:43:04.153" v="8010" actId="1076"/>
          <ac:picMkLst>
            <pc:docMk/>
            <pc:sldMk cId="2805607292" sldId="281"/>
            <ac:picMk id="15" creationId="{2A973150-BA4A-4D54-B8CB-C8472200A6E5}"/>
          </ac:picMkLst>
        </pc:picChg>
      </pc:sldChg>
      <pc:sldChg chg="addSp delSp modSp add">
        <pc:chgData name="Gael Glandieres" userId="96dc6037-6f53-465b-9f4d-b33d5f691f91" providerId="ADAL" clId="{98D13023-F870-447D-91F0-4FE7F14C9EEC}" dt="2019-04-03T16:45:09.596" v="8023" actId="1076"/>
        <pc:sldMkLst>
          <pc:docMk/>
          <pc:sldMk cId="3607835571" sldId="282"/>
        </pc:sldMkLst>
        <pc:spChg chg="mod">
          <ac:chgData name="Gael Glandieres" userId="96dc6037-6f53-465b-9f4d-b33d5f691f91" providerId="ADAL" clId="{98D13023-F870-447D-91F0-4FE7F14C9EEC}" dt="2019-04-03T15:00:24.456" v="4286" actId="123"/>
          <ac:spMkLst>
            <pc:docMk/>
            <pc:sldMk cId="3607835571" sldId="282"/>
            <ac:spMk id="8" creationId="{5E2C578C-E7F8-4546-AF5F-1B3E239CC8D9}"/>
          </ac:spMkLst>
        </pc:spChg>
        <pc:spChg chg="mod">
          <ac:chgData name="Gael Glandieres" userId="96dc6037-6f53-465b-9f4d-b33d5f691f91" providerId="ADAL" clId="{98D13023-F870-447D-91F0-4FE7F14C9EEC}" dt="2019-04-03T16:40:40.014" v="7992" actId="1076"/>
          <ac:spMkLst>
            <pc:docMk/>
            <pc:sldMk cId="3607835571" sldId="282"/>
            <ac:spMk id="12" creationId="{A91216B6-67BD-4E37-9757-61A3E2CBCAAC}"/>
          </ac:spMkLst>
        </pc:spChg>
        <pc:spChg chg="mod">
          <ac:chgData name="Gael Glandieres" userId="96dc6037-6f53-465b-9f4d-b33d5f691f91" providerId="ADAL" clId="{98D13023-F870-447D-91F0-4FE7F14C9EEC}" dt="2019-04-03T08:16:55.200" v="2463"/>
          <ac:spMkLst>
            <pc:docMk/>
            <pc:sldMk cId="3607835571" sldId="282"/>
            <ac:spMk id="15" creationId="{779288F2-95C2-47BC-90F8-35A838E4FF31}"/>
          </ac:spMkLst>
        </pc:spChg>
        <pc:spChg chg="add mod">
          <ac:chgData name="Gael Glandieres" userId="96dc6037-6f53-465b-9f4d-b33d5f691f91" providerId="ADAL" clId="{98D13023-F870-447D-91F0-4FE7F14C9EEC}" dt="2019-04-03T16:40:45.945" v="7994" actId="1076"/>
          <ac:spMkLst>
            <pc:docMk/>
            <pc:sldMk cId="3607835571" sldId="282"/>
            <ac:spMk id="16" creationId="{4A14BF41-13E6-4C0B-B238-7017D4D4D9CE}"/>
          </ac:spMkLst>
        </pc:spChg>
        <pc:spChg chg="del">
          <ac:chgData name="Gael Glandieres" userId="96dc6037-6f53-465b-9f4d-b33d5f691f91" providerId="ADAL" clId="{98D13023-F870-447D-91F0-4FE7F14C9EEC}" dt="2019-04-03T08:59:27.905" v="3074" actId="478"/>
          <ac:spMkLst>
            <pc:docMk/>
            <pc:sldMk cId="3607835571" sldId="282"/>
            <ac:spMk id="16" creationId="{9F758427-255E-405A-B7D9-CA0A55CD0EED}"/>
          </ac:spMkLst>
        </pc:spChg>
        <pc:spChg chg="mod">
          <ac:chgData name="Gael Glandieres" userId="96dc6037-6f53-465b-9f4d-b33d5f691f91" providerId="ADAL" clId="{98D13023-F870-447D-91F0-4FE7F14C9EEC}" dt="2019-04-03T16:40:48.215" v="7995" actId="1076"/>
          <ac:spMkLst>
            <pc:docMk/>
            <pc:sldMk cId="3607835571" sldId="282"/>
            <ac:spMk id="18" creationId="{6463353B-9DC1-49C9-9DE4-6C77EECB774A}"/>
          </ac:spMkLst>
        </pc:spChg>
        <pc:spChg chg="add">
          <ac:chgData name="Gael Glandieres" userId="96dc6037-6f53-465b-9f4d-b33d5f691f91" providerId="ADAL" clId="{98D13023-F870-447D-91F0-4FE7F14C9EEC}" dt="2019-04-03T08:59:29.660" v="3075"/>
          <ac:spMkLst>
            <pc:docMk/>
            <pc:sldMk cId="3607835571" sldId="282"/>
            <ac:spMk id="20" creationId="{1035C7C9-00F3-4E5C-BC72-E3CC593CF72F}"/>
          </ac:spMkLst>
        </pc:spChg>
        <pc:spChg chg="add mod">
          <ac:chgData name="Gael Glandieres" userId="96dc6037-6f53-465b-9f4d-b33d5f691f91" providerId="ADAL" clId="{98D13023-F870-447D-91F0-4FE7F14C9EEC}" dt="2019-04-03T16:45:09.596" v="8023" actId="1076"/>
          <ac:spMkLst>
            <pc:docMk/>
            <pc:sldMk cId="3607835571" sldId="282"/>
            <ac:spMk id="22" creationId="{B2D0C8C2-A101-42FC-B01E-619DB8989D12}"/>
          </ac:spMkLst>
        </pc:spChg>
        <pc:picChg chg="add mod">
          <ac:chgData name="Gael Glandieres" userId="96dc6037-6f53-465b-9f4d-b33d5f691f91" providerId="ADAL" clId="{98D13023-F870-447D-91F0-4FE7F14C9EEC}" dt="2019-04-03T16:43:25.087" v="8013" actId="1076"/>
          <ac:picMkLst>
            <pc:docMk/>
            <pc:sldMk cId="3607835571" sldId="282"/>
            <ac:picMk id="21" creationId="{547FF1C4-C565-42AE-A35C-5C3D3539C1F5}"/>
          </ac:picMkLst>
        </pc:picChg>
      </pc:sldChg>
      <pc:sldChg chg="addSp modSp add">
        <pc:chgData name="Gael Glandieres" userId="96dc6037-6f53-465b-9f4d-b33d5f691f91" providerId="ADAL" clId="{98D13023-F870-447D-91F0-4FE7F14C9EEC}" dt="2019-04-03T16:45:29.791" v="8025" actId="1076"/>
        <pc:sldMkLst>
          <pc:docMk/>
          <pc:sldMk cId="1124834238" sldId="283"/>
        </pc:sldMkLst>
        <pc:spChg chg="mod">
          <ac:chgData name="Gael Glandieres" userId="96dc6037-6f53-465b-9f4d-b33d5f691f91" providerId="ADAL" clId="{98D13023-F870-447D-91F0-4FE7F14C9EEC}" dt="2019-04-03T16:41:20.381" v="7999" actId="1076"/>
          <ac:spMkLst>
            <pc:docMk/>
            <pc:sldMk cId="1124834238" sldId="283"/>
            <ac:spMk id="8" creationId="{5E2C578C-E7F8-4546-AF5F-1B3E239CC8D9}"/>
          </ac:spMkLst>
        </pc:spChg>
        <pc:spChg chg="mod">
          <ac:chgData name="Gael Glandieres" userId="96dc6037-6f53-465b-9f4d-b33d5f691f91" providerId="ADAL" clId="{98D13023-F870-447D-91F0-4FE7F14C9EEC}" dt="2019-04-03T15:30:55.348" v="4918" actId="20577"/>
          <ac:spMkLst>
            <pc:docMk/>
            <pc:sldMk cId="1124834238" sldId="283"/>
            <ac:spMk id="11" creationId="{32351943-116F-4DAC-A099-7015F482EFED}"/>
          </ac:spMkLst>
        </pc:spChg>
        <pc:spChg chg="mod">
          <ac:chgData name="Gael Glandieres" userId="96dc6037-6f53-465b-9f4d-b33d5f691f91" providerId="ADAL" clId="{98D13023-F870-447D-91F0-4FE7F14C9EEC}" dt="2019-04-03T16:41:11.011" v="7997" actId="1076"/>
          <ac:spMkLst>
            <pc:docMk/>
            <pc:sldMk cId="1124834238" sldId="283"/>
            <ac:spMk id="12" creationId="{A91216B6-67BD-4E37-9757-61A3E2CBCAAC}"/>
          </ac:spMkLst>
        </pc:spChg>
        <pc:spChg chg="mod">
          <ac:chgData name="Gael Glandieres" userId="96dc6037-6f53-465b-9f4d-b33d5f691f91" providerId="ADAL" clId="{98D13023-F870-447D-91F0-4FE7F14C9EEC}" dt="2019-04-03T08:18:20.513" v="2468"/>
          <ac:spMkLst>
            <pc:docMk/>
            <pc:sldMk cId="1124834238" sldId="283"/>
            <ac:spMk id="15" creationId="{779288F2-95C2-47BC-90F8-35A838E4FF31}"/>
          </ac:spMkLst>
        </pc:spChg>
        <pc:spChg chg="add mod">
          <ac:chgData name="Gael Glandieres" userId="96dc6037-6f53-465b-9f4d-b33d5f691f91" providerId="ADAL" clId="{98D13023-F870-447D-91F0-4FE7F14C9EEC}" dt="2019-04-03T16:41:23.235" v="8000" actId="1076"/>
          <ac:spMkLst>
            <pc:docMk/>
            <pc:sldMk cId="1124834238" sldId="283"/>
            <ac:spMk id="16" creationId="{CB6B784B-2C88-4F06-89B1-DF8178F33CED}"/>
          </ac:spMkLst>
        </pc:spChg>
        <pc:spChg chg="add mod">
          <ac:chgData name="Gael Glandieres" userId="96dc6037-6f53-465b-9f4d-b33d5f691f91" providerId="ADAL" clId="{98D13023-F870-447D-91F0-4FE7F14C9EEC}" dt="2019-04-03T16:45:29.791" v="8025" actId="1076"/>
          <ac:spMkLst>
            <pc:docMk/>
            <pc:sldMk cId="1124834238" sldId="283"/>
            <ac:spMk id="20" creationId="{057865E8-E2FB-42BD-8010-DAACC7202CF9}"/>
          </ac:spMkLst>
        </pc:spChg>
      </pc:sldChg>
      <pc:sldChg chg="addSp delSp modSp add">
        <pc:chgData name="Gael Glandieres" userId="96dc6037-6f53-465b-9f4d-b33d5f691f91" providerId="ADAL" clId="{98D13023-F870-447D-91F0-4FE7F14C9EEC}" dt="2019-04-03T16:46:56.944" v="8033" actId="1076"/>
        <pc:sldMkLst>
          <pc:docMk/>
          <pc:sldMk cId="1756771676" sldId="284"/>
        </pc:sldMkLst>
        <pc:spChg chg="mod">
          <ac:chgData name="Gael Glandieres" userId="96dc6037-6f53-465b-9f4d-b33d5f691f91" providerId="ADAL" clId="{98D13023-F870-447D-91F0-4FE7F14C9EEC}" dt="2019-04-03T15:33:34.378" v="4955" actId="113"/>
          <ac:spMkLst>
            <pc:docMk/>
            <pc:sldMk cId="1756771676" sldId="284"/>
            <ac:spMk id="8" creationId="{5E2C578C-E7F8-4546-AF5F-1B3E239CC8D9}"/>
          </ac:spMkLst>
        </pc:spChg>
        <pc:spChg chg="del">
          <ac:chgData name="Gael Glandieres" userId="96dc6037-6f53-465b-9f4d-b33d5f691f91" providerId="ADAL" clId="{98D13023-F870-447D-91F0-4FE7F14C9EEC}" dt="2019-04-03T15:31:17.073" v="4921" actId="478"/>
          <ac:spMkLst>
            <pc:docMk/>
            <pc:sldMk cId="1756771676" sldId="284"/>
            <ac:spMk id="11" creationId="{32351943-116F-4DAC-A099-7015F482EFED}"/>
          </ac:spMkLst>
        </pc:spChg>
        <pc:spChg chg="mod">
          <ac:chgData name="Gael Glandieres" userId="96dc6037-6f53-465b-9f4d-b33d5f691f91" providerId="ADAL" clId="{98D13023-F870-447D-91F0-4FE7F14C9EEC}" dt="2019-04-03T15:36:33.233" v="5042" actId="123"/>
          <ac:spMkLst>
            <pc:docMk/>
            <pc:sldMk cId="1756771676" sldId="284"/>
            <ac:spMk id="12" creationId="{A91216B6-67BD-4E37-9757-61A3E2CBCAAC}"/>
          </ac:spMkLst>
        </pc:spChg>
        <pc:spChg chg="mod">
          <ac:chgData name="Gael Glandieres" userId="96dc6037-6f53-465b-9f4d-b33d5f691f91" providerId="ADAL" clId="{98D13023-F870-447D-91F0-4FE7F14C9EEC}" dt="2019-04-03T08:18:45.543" v="2470"/>
          <ac:spMkLst>
            <pc:docMk/>
            <pc:sldMk cId="1756771676" sldId="284"/>
            <ac:spMk id="15" creationId="{779288F2-95C2-47BC-90F8-35A838E4FF31}"/>
          </ac:spMkLst>
        </pc:spChg>
        <pc:spChg chg="add">
          <ac:chgData name="Gael Glandieres" userId="96dc6037-6f53-465b-9f4d-b33d5f691f91" providerId="ADAL" clId="{98D13023-F870-447D-91F0-4FE7F14C9EEC}" dt="2019-04-03T15:31:18.591" v="4922"/>
          <ac:spMkLst>
            <pc:docMk/>
            <pc:sldMk cId="1756771676" sldId="284"/>
            <ac:spMk id="16" creationId="{64552210-4491-49BB-ABFD-DC9ABEBCAC3D}"/>
          </ac:spMkLst>
        </pc:spChg>
        <pc:spChg chg="add mod">
          <ac:chgData name="Gael Glandieres" userId="96dc6037-6f53-465b-9f4d-b33d5f691f91" providerId="ADAL" clId="{98D13023-F870-447D-91F0-4FE7F14C9EEC}" dt="2019-04-03T16:45:41.013" v="8027" actId="1076"/>
          <ac:spMkLst>
            <pc:docMk/>
            <pc:sldMk cId="1756771676" sldId="284"/>
            <ac:spMk id="20" creationId="{30BEC176-C14D-491D-B36F-0C76E208B081}"/>
          </ac:spMkLst>
        </pc:spChg>
        <pc:spChg chg="add mod">
          <ac:chgData name="Gael Glandieres" userId="96dc6037-6f53-465b-9f4d-b33d5f691f91" providerId="ADAL" clId="{98D13023-F870-447D-91F0-4FE7F14C9EEC}" dt="2019-04-03T16:46:56.944" v="8033" actId="1076"/>
          <ac:spMkLst>
            <pc:docMk/>
            <pc:sldMk cId="1756771676" sldId="284"/>
            <ac:spMk id="23" creationId="{8077F625-9B4D-4269-B1C3-33A53B504A6F}"/>
          </ac:spMkLst>
        </pc:spChg>
      </pc:sldChg>
      <pc:sldChg chg="addSp delSp modSp add">
        <pc:chgData name="Gael Glandieres" userId="96dc6037-6f53-465b-9f4d-b33d5f691f91" providerId="ADAL" clId="{98D13023-F870-447D-91F0-4FE7F14C9EEC}" dt="2019-04-03T16:46:00.046" v="8029" actId="1076"/>
        <pc:sldMkLst>
          <pc:docMk/>
          <pc:sldMk cId="601633217" sldId="285"/>
        </pc:sldMkLst>
        <pc:spChg chg="mod">
          <ac:chgData name="Gael Glandieres" userId="96dc6037-6f53-465b-9f4d-b33d5f691f91" providerId="ADAL" clId="{98D13023-F870-447D-91F0-4FE7F14C9EEC}" dt="2019-04-03T15:38:39.622" v="5113" actId="113"/>
          <ac:spMkLst>
            <pc:docMk/>
            <pc:sldMk cId="601633217" sldId="285"/>
            <ac:spMk id="8" creationId="{5E2C578C-E7F8-4546-AF5F-1B3E239CC8D9}"/>
          </ac:spMkLst>
        </pc:spChg>
        <pc:spChg chg="del">
          <ac:chgData name="Gael Glandieres" userId="96dc6037-6f53-465b-9f4d-b33d5f691f91" providerId="ADAL" clId="{98D13023-F870-447D-91F0-4FE7F14C9EEC}" dt="2019-04-03T15:36:46.427" v="5043" actId="478"/>
          <ac:spMkLst>
            <pc:docMk/>
            <pc:sldMk cId="601633217" sldId="285"/>
            <ac:spMk id="11" creationId="{32351943-116F-4DAC-A099-7015F482EFED}"/>
          </ac:spMkLst>
        </pc:spChg>
        <pc:spChg chg="mod">
          <ac:chgData name="Gael Glandieres" userId="96dc6037-6f53-465b-9f4d-b33d5f691f91" providerId="ADAL" clId="{98D13023-F870-447D-91F0-4FE7F14C9EEC}" dt="2019-04-03T15:44:07.136" v="5556" actId="123"/>
          <ac:spMkLst>
            <pc:docMk/>
            <pc:sldMk cId="601633217" sldId="285"/>
            <ac:spMk id="12" creationId="{A91216B6-67BD-4E37-9757-61A3E2CBCAAC}"/>
          </ac:spMkLst>
        </pc:spChg>
        <pc:spChg chg="mod">
          <ac:chgData name="Gael Glandieres" userId="96dc6037-6f53-465b-9f4d-b33d5f691f91" providerId="ADAL" clId="{98D13023-F870-447D-91F0-4FE7F14C9EEC}" dt="2019-04-03T08:19:13.188" v="2472"/>
          <ac:spMkLst>
            <pc:docMk/>
            <pc:sldMk cId="601633217" sldId="285"/>
            <ac:spMk id="15" creationId="{779288F2-95C2-47BC-90F8-35A838E4FF31}"/>
          </ac:spMkLst>
        </pc:spChg>
        <pc:spChg chg="add mod">
          <ac:chgData name="Gael Glandieres" userId="96dc6037-6f53-465b-9f4d-b33d5f691f91" providerId="ADAL" clId="{98D13023-F870-447D-91F0-4FE7F14C9EEC}" dt="2019-04-03T15:39:42.930" v="5125" actId="20577"/>
          <ac:spMkLst>
            <pc:docMk/>
            <pc:sldMk cId="601633217" sldId="285"/>
            <ac:spMk id="16" creationId="{3A45ADB3-AA4D-4EA8-9CE3-E66DDD89B4BC}"/>
          </ac:spMkLst>
        </pc:spChg>
        <pc:spChg chg="mod">
          <ac:chgData name="Gael Glandieres" userId="96dc6037-6f53-465b-9f4d-b33d5f691f91" providerId="ADAL" clId="{98D13023-F870-447D-91F0-4FE7F14C9EEC}" dt="2019-04-03T15:43:52.987" v="5552" actId="1076"/>
          <ac:spMkLst>
            <pc:docMk/>
            <pc:sldMk cId="601633217" sldId="285"/>
            <ac:spMk id="18" creationId="{6463353B-9DC1-49C9-9DE4-6C77EECB774A}"/>
          </ac:spMkLst>
        </pc:spChg>
        <pc:spChg chg="add mod">
          <ac:chgData name="Gael Glandieres" userId="96dc6037-6f53-465b-9f4d-b33d5f691f91" providerId="ADAL" clId="{98D13023-F870-447D-91F0-4FE7F14C9EEC}" dt="2019-04-03T16:41:35.556" v="8002" actId="1076"/>
          <ac:spMkLst>
            <pc:docMk/>
            <pc:sldMk cId="601633217" sldId="285"/>
            <ac:spMk id="20" creationId="{27BFC757-2A20-4050-8516-36EEBB7E56D6}"/>
          </ac:spMkLst>
        </pc:spChg>
        <pc:spChg chg="add mod">
          <ac:chgData name="Gael Glandieres" userId="96dc6037-6f53-465b-9f4d-b33d5f691f91" providerId="ADAL" clId="{98D13023-F870-447D-91F0-4FE7F14C9EEC}" dt="2019-04-03T16:46:00.046" v="8029" actId="1076"/>
          <ac:spMkLst>
            <pc:docMk/>
            <pc:sldMk cId="601633217" sldId="285"/>
            <ac:spMk id="23" creationId="{3ECA9EB1-CE39-406E-99F2-345D51177BE2}"/>
          </ac:spMkLst>
        </pc:spChg>
      </pc:sldChg>
      <pc:sldChg chg="modSp add">
        <pc:chgData name="Gael Glandieres" userId="96dc6037-6f53-465b-9f4d-b33d5f691f91" providerId="ADAL" clId="{98D13023-F870-447D-91F0-4FE7F14C9EEC}" dt="2019-04-03T15:54:09.257" v="5940" actId="20577"/>
        <pc:sldMkLst>
          <pc:docMk/>
          <pc:sldMk cId="24134170" sldId="286"/>
        </pc:sldMkLst>
        <pc:spChg chg="mod">
          <ac:chgData name="Gael Glandieres" userId="96dc6037-6f53-465b-9f4d-b33d5f691f91" providerId="ADAL" clId="{98D13023-F870-447D-91F0-4FE7F14C9EEC}" dt="2019-04-03T15:46:22.683" v="5628" actId="20577"/>
          <ac:spMkLst>
            <pc:docMk/>
            <pc:sldMk cId="24134170" sldId="286"/>
            <ac:spMk id="8" creationId="{5E2C578C-E7F8-4546-AF5F-1B3E239CC8D9}"/>
          </ac:spMkLst>
        </pc:spChg>
        <pc:spChg chg="mod">
          <ac:chgData name="Gael Glandieres" userId="96dc6037-6f53-465b-9f4d-b33d5f691f91" providerId="ADAL" clId="{98D13023-F870-447D-91F0-4FE7F14C9EEC}" dt="2019-04-03T15:50:55.801" v="5754" actId="20577"/>
          <ac:spMkLst>
            <pc:docMk/>
            <pc:sldMk cId="24134170" sldId="286"/>
            <ac:spMk id="11" creationId="{32351943-116F-4DAC-A099-7015F482EFED}"/>
          </ac:spMkLst>
        </pc:spChg>
        <pc:spChg chg="mod">
          <ac:chgData name="Gael Glandieres" userId="96dc6037-6f53-465b-9f4d-b33d5f691f91" providerId="ADAL" clId="{98D13023-F870-447D-91F0-4FE7F14C9EEC}" dt="2019-04-03T15:54:09.257" v="5940" actId="20577"/>
          <ac:spMkLst>
            <pc:docMk/>
            <pc:sldMk cId="24134170" sldId="286"/>
            <ac:spMk id="12" creationId="{A91216B6-67BD-4E37-9757-61A3E2CBCAAC}"/>
          </ac:spMkLst>
        </pc:spChg>
        <pc:spChg chg="mod">
          <ac:chgData name="Gael Glandieres" userId="96dc6037-6f53-465b-9f4d-b33d5f691f91" providerId="ADAL" clId="{98D13023-F870-447D-91F0-4FE7F14C9EEC}" dt="2019-04-03T08:19:46.487" v="2475" actId="20577"/>
          <ac:spMkLst>
            <pc:docMk/>
            <pc:sldMk cId="24134170" sldId="286"/>
            <ac:spMk id="14" creationId="{B9B5B0C5-50F3-4E9C-AB61-AABE2B4EA2E3}"/>
          </ac:spMkLst>
        </pc:spChg>
        <pc:spChg chg="mod">
          <ac:chgData name="Gael Glandieres" userId="96dc6037-6f53-465b-9f4d-b33d5f691f91" providerId="ADAL" clId="{98D13023-F870-447D-91F0-4FE7F14C9EEC}" dt="2019-04-03T08:20:09.299" v="2476"/>
          <ac:spMkLst>
            <pc:docMk/>
            <pc:sldMk cId="24134170" sldId="286"/>
            <ac:spMk id="15" creationId="{779288F2-95C2-47BC-90F8-35A838E4FF31}"/>
          </ac:spMkLst>
        </pc:spChg>
        <pc:spChg chg="mod">
          <ac:chgData name="Gael Glandieres" userId="96dc6037-6f53-465b-9f4d-b33d5f691f91" providerId="ADAL" clId="{98D13023-F870-447D-91F0-4FE7F14C9EEC}" dt="2019-04-03T15:47:27.094" v="5640" actId="1076"/>
          <ac:spMkLst>
            <pc:docMk/>
            <pc:sldMk cId="24134170" sldId="286"/>
            <ac:spMk id="18" creationId="{6463353B-9DC1-49C9-9DE4-6C77EECB774A}"/>
          </ac:spMkLst>
        </pc:spChg>
      </pc:sldChg>
      <pc:sldChg chg="addSp delSp modSp add">
        <pc:chgData name="Gael Glandieres" userId="96dc6037-6f53-465b-9f4d-b33d5f691f91" providerId="ADAL" clId="{98D13023-F870-447D-91F0-4FE7F14C9EEC}" dt="2019-04-03T16:03:02.533" v="6267" actId="20577"/>
        <pc:sldMkLst>
          <pc:docMk/>
          <pc:sldMk cId="1153633944" sldId="287"/>
        </pc:sldMkLst>
        <pc:spChg chg="mod">
          <ac:chgData name="Gael Glandieres" userId="96dc6037-6f53-465b-9f4d-b33d5f691f91" providerId="ADAL" clId="{98D13023-F870-447D-91F0-4FE7F14C9EEC}" dt="2019-04-03T15:57:15.690" v="5972" actId="113"/>
          <ac:spMkLst>
            <pc:docMk/>
            <pc:sldMk cId="1153633944" sldId="287"/>
            <ac:spMk id="8" creationId="{5E2C578C-E7F8-4546-AF5F-1B3E239CC8D9}"/>
          </ac:spMkLst>
        </pc:spChg>
        <pc:spChg chg="del">
          <ac:chgData name="Gael Glandieres" userId="96dc6037-6f53-465b-9f4d-b33d5f691f91" providerId="ADAL" clId="{98D13023-F870-447D-91F0-4FE7F14C9EEC}" dt="2019-04-03T15:54:27.912" v="5941" actId="478"/>
          <ac:spMkLst>
            <pc:docMk/>
            <pc:sldMk cId="1153633944" sldId="287"/>
            <ac:spMk id="11" creationId="{32351943-116F-4DAC-A099-7015F482EFED}"/>
          </ac:spMkLst>
        </pc:spChg>
        <pc:spChg chg="mod">
          <ac:chgData name="Gael Glandieres" userId="96dc6037-6f53-465b-9f4d-b33d5f691f91" providerId="ADAL" clId="{98D13023-F870-447D-91F0-4FE7F14C9EEC}" dt="2019-04-03T16:03:02.533" v="6267" actId="20577"/>
          <ac:spMkLst>
            <pc:docMk/>
            <pc:sldMk cId="1153633944" sldId="287"/>
            <ac:spMk id="12" creationId="{A91216B6-67BD-4E37-9757-61A3E2CBCAAC}"/>
          </ac:spMkLst>
        </pc:spChg>
        <pc:spChg chg="mod">
          <ac:chgData name="Gael Glandieres" userId="96dc6037-6f53-465b-9f4d-b33d5f691f91" providerId="ADAL" clId="{98D13023-F870-447D-91F0-4FE7F14C9EEC}" dt="2019-04-03T08:20:42.227" v="2480"/>
          <ac:spMkLst>
            <pc:docMk/>
            <pc:sldMk cId="1153633944" sldId="287"/>
            <ac:spMk id="15" creationId="{779288F2-95C2-47BC-90F8-35A838E4FF31}"/>
          </ac:spMkLst>
        </pc:spChg>
        <pc:spChg chg="add">
          <ac:chgData name="Gael Glandieres" userId="96dc6037-6f53-465b-9f4d-b33d5f691f91" providerId="ADAL" clId="{98D13023-F870-447D-91F0-4FE7F14C9EEC}" dt="2019-04-03T15:54:29.642" v="5942"/>
          <ac:spMkLst>
            <pc:docMk/>
            <pc:sldMk cId="1153633944" sldId="287"/>
            <ac:spMk id="16" creationId="{6AD7C682-C2F6-4709-87C2-81007BFE1512}"/>
          </ac:spMkLst>
        </pc:spChg>
        <pc:spChg chg="mod">
          <ac:chgData name="Gael Glandieres" userId="96dc6037-6f53-465b-9f4d-b33d5f691f91" providerId="ADAL" clId="{98D13023-F870-447D-91F0-4FE7F14C9EEC}" dt="2019-04-03T15:57:09.344" v="5970" actId="1076"/>
          <ac:spMkLst>
            <pc:docMk/>
            <pc:sldMk cId="1153633944" sldId="287"/>
            <ac:spMk id="18" creationId="{6463353B-9DC1-49C9-9DE4-6C77EECB774A}"/>
          </ac:spMkLst>
        </pc:spChg>
      </pc:sldChg>
      <pc:sldChg chg="addSp delSp modSp add">
        <pc:chgData name="Gael Glandieres" userId="96dc6037-6f53-465b-9f4d-b33d5f691f91" providerId="ADAL" clId="{98D13023-F870-447D-91F0-4FE7F14C9EEC}" dt="2019-04-03T16:46:19.265" v="8031" actId="1076"/>
        <pc:sldMkLst>
          <pc:docMk/>
          <pc:sldMk cId="3779688421" sldId="288"/>
        </pc:sldMkLst>
        <pc:spChg chg="mod">
          <ac:chgData name="Gael Glandieres" userId="96dc6037-6f53-465b-9f4d-b33d5f691f91" providerId="ADAL" clId="{98D13023-F870-447D-91F0-4FE7F14C9EEC}" dt="2019-04-03T16:08:29.019" v="6380" actId="113"/>
          <ac:spMkLst>
            <pc:docMk/>
            <pc:sldMk cId="3779688421" sldId="288"/>
            <ac:spMk id="8" creationId="{5E2C578C-E7F8-4546-AF5F-1B3E239CC8D9}"/>
          </ac:spMkLst>
        </pc:spChg>
        <pc:spChg chg="del">
          <ac:chgData name="Gael Glandieres" userId="96dc6037-6f53-465b-9f4d-b33d5f691f91" providerId="ADAL" clId="{98D13023-F870-447D-91F0-4FE7F14C9EEC}" dt="2019-04-03T16:03:20.736" v="6268" actId="478"/>
          <ac:spMkLst>
            <pc:docMk/>
            <pc:sldMk cId="3779688421" sldId="288"/>
            <ac:spMk id="11" creationId="{32351943-116F-4DAC-A099-7015F482EFED}"/>
          </ac:spMkLst>
        </pc:spChg>
        <pc:spChg chg="mod">
          <ac:chgData name="Gael Glandieres" userId="96dc6037-6f53-465b-9f4d-b33d5f691f91" providerId="ADAL" clId="{98D13023-F870-447D-91F0-4FE7F14C9EEC}" dt="2019-04-03T16:14:23.495" v="6747" actId="1076"/>
          <ac:spMkLst>
            <pc:docMk/>
            <pc:sldMk cId="3779688421" sldId="288"/>
            <ac:spMk id="12" creationId="{A91216B6-67BD-4E37-9757-61A3E2CBCAAC}"/>
          </ac:spMkLst>
        </pc:spChg>
        <pc:spChg chg="mod">
          <ac:chgData name="Gael Glandieres" userId="96dc6037-6f53-465b-9f4d-b33d5f691f91" providerId="ADAL" clId="{98D13023-F870-447D-91F0-4FE7F14C9EEC}" dt="2019-04-03T08:21:14.533" v="2482"/>
          <ac:spMkLst>
            <pc:docMk/>
            <pc:sldMk cId="3779688421" sldId="288"/>
            <ac:spMk id="15" creationId="{779288F2-95C2-47BC-90F8-35A838E4FF31}"/>
          </ac:spMkLst>
        </pc:spChg>
        <pc:spChg chg="add">
          <ac:chgData name="Gael Glandieres" userId="96dc6037-6f53-465b-9f4d-b33d5f691f91" providerId="ADAL" clId="{98D13023-F870-447D-91F0-4FE7F14C9EEC}" dt="2019-04-03T16:03:22.303" v="6269"/>
          <ac:spMkLst>
            <pc:docMk/>
            <pc:sldMk cId="3779688421" sldId="288"/>
            <ac:spMk id="16" creationId="{4659AA78-3F0A-440C-B192-D219A2E238D7}"/>
          </ac:spMkLst>
        </pc:spChg>
        <pc:spChg chg="add mod">
          <ac:chgData name="Gael Glandieres" userId="96dc6037-6f53-465b-9f4d-b33d5f691f91" providerId="ADAL" clId="{98D13023-F870-447D-91F0-4FE7F14C9EEC}" dt="2019-04-03T16:41:51.241" v="8004" actId="1076"/>
          <ac:spMkLst>
            <pc:docMk/>
            <pc:sldMk cId="3779688421" sldId="288"/>
            <ac:spMk id="20" creationId="{C1D43059-40F7-4772-9C34-A14F62879292}"/>
          </ac:spMkLst>
        </pc:spChg>
        <pc:spChg chg="add mod">
          <ac:chgData name="Gael Glandieres" userId="96dc6037-6f53-465b-9f4d-b33d5f691f91" providerId="ADAL" clId="{98D13023-F870-447D-91F0-4FE7F14C9EEC}" dt="2019-04-03T16:46:19.265" v="8031" actId="1076"/>
          <ac:spMkLst>
            <pc:docMk/>
            <pc:sldMk cId="3779688421" sldId="288"/>
            <ac:spMk id="23" creationId="{F6BF6883-4345-49A8-B78B-F7B42B99FC43}"/>
          </ac:spMkLst>
        </pc:spChg>
      </pc:sldChg>
      <pc:sldChg chg="add">
        <pc:chgData name="Gael Glandieres" userId="96dc6037-6f53-465b-9f4d-b33d5f691f91" providerId="ADAL" clId="{98D13023-F870-447D-91F0-4FE7F14C9EEC}" dt="2019-04-05T11:29:46.557" v="8494"/>
        <pc:sldMkLst>
          <pc:docMk/>
          <pc:sldMk cId="1343396798" sldId="289"/>
        </pc:sldMkLst>
      </pc:sldChg>
      <pc:sldChg chg="add">
        <pc:chgData name="Gael Glandieres" userId="96dc6037-6f53-465b-9f4d-b33d5f691f91" providerId="ADAL" clId="{98D13023-F870-447D-91F0-4FE7F14C9EEC}" dt="2019-04-05T11:29:46.557" v="8494"/>
        <pc:sldMkLst>
          <pc:docMk/>
          <pc:sldMk cId="3236014426" sldId="290"/>
        </pc:sldMkLst>
      </pc:sldChg>
    </pc:docChg>
  </pc:docChgLst>
  <pc:docChgLst>
    <pc:chgData name="Gael" userId="96dc6037-6f53-465b-9f4d-b33d5f691f91" providerId="ADAL" clId="{8802DF67-6D43-4739-86C3-B0F06CA18CF2}"/>
    <pc:docChg chg="modSld">
      <pc:chgData name="Gael" userId="96dc6037-6f53-465b-9f4d-b33d5f691f91" providerId="ADAL" clId="{8802DF67-6D43-4739-86C3-B0F06CA18CF2}" dt="2021-03-25T14:40:50.060" v="33" actId="6549"/>
      <pc:docMkLst>
        <pc:docMk/>
      </pc:docMkLst>
      <pc:sldChg chg="modSp mod">
        <pc:chgData name="Gael" userId="96dc6037-6f53-465b-9f4d-b33d5f691f91" providerId="ADAL" clId="{8802DF67-6D43-4739-86C3-B0F06CA18CF2}" dt="2021-03-25T14:39:44.723" v="18" actId="20577"/>
        <pc:sldMkLst>
          <pc:docMk/>
          <pc:sldMk cId="2803838760" sldId="262"/>
        </pc:sldMkLst>
        <pc:spChg chg="mod">
          <ac:chgData name="Gael" userId="96dc6037-6f53-465b-9f4d-b33d5f691f91" providerId="ADAL" clId="{8802DF67-6D43-4739-86C3-B0F06CA18CF2}" dt="2021-03-25T14:39:44.723" v="18" actId="20577"/>
          <ac:spMkLst>
            <pc:docMk/>
            <pc:sldMk cId="2803838760" sldId="262"/>
            <ac:spMk id="8" creationId="{5E2C578C-E7F8-4546-AF5F-1B3E239CC8D9}"/>
          </ac:spMkLst>
        </pc:spChg>
      </pc:sldChg>
      <pc:sldChg chg="modSp mod">
        <pc:chgData name="Gael" userId="96dc6037-6f53-465b-9f4d-b33d5f691f91" providerId="ADAL" clId="{8802DF67-6D43-4739-86C3-B0F06CA18CF2}" dt="2021-03-25T14:40:00.710" v="20" actId="6549"/>
        <pc:sldMkLst>
          <pc:docMk/>
          <pc:sldMk cId="60412923" sldId="268"/>
        </pc:sldMkLst>
        <pc:spChg chg="mod">
          <ac:chgData name="Gael" userId="96dc6037-6f53-465b-9f4d-b33d5f691f91" providerId="ADAL" clId="{8802DF67-6D43-4739-86C3-B0F06CA18CF2}" dt="2021-03-25T14:40:00.710" v="20" actId="6549"/>
          <ac:spMkLst>
            <pc:docMk/>
            <pc:sldMk cId="60412923" sldId="268"/>
            <ac:spMk id="8" creationId="{5E2C578C-E7F8-4546-AF5F-1B3E239CC8D9}"/>
          </ac:spMkLst>
        </pc:spChg>
      </pc:sldChg>
      <pc:sldChg chg="modSp mod">
        <pc:chgData name="Gael" userId="96dc6037-6f53-465b-9f4d-b33d5f691f91" providerId="ADAL" clId="{8802DF67-6D43-4739-86C3-B0F06CA18CF2}" dt="2021-03-25T14:38:22.770" v="1" actId="20577"/>
        <pc:sldMkLst>
          <pc:docMk/>
          <pc:sldMk cId="718634872" sldId="274"/>
        </pc:sldMkLst>
        <pc:spChg chg="mod">
          <ac:chgData name="Gael" userId="96dc6037-6f53-465b-9f4d-b33d5f691f91" providerId="ADAL" clId="{8802DF67-6D43-4739-86C3-B0F06CA18CF2}" dt="2021-03-25T14:38:22.770" v="1" actId="20577"/>
          <ac:spMkLst>
            <pc:docMk/>
            <pc:sldMk cId="718634872" sldId="274"/>
            <ac:spMk id="8" creationId="{5E2C578C-E7F8-4546-AF5F-1B3E239CC8D9}"/>
          </ac:spMkLst>
        </pc:spChg>
      </pc:sldChg>
      <pc:sldChg chg="modSp mod">
        <pc:chgData name="Gael" userId="96dc6037-6f53-465b-9f4d-b33d5f691f91" providerId="ADAL" clId="{8802DF67-6D43-4739-86C3-B0F06CA18CF2}" dt="2021-03-25T14:38:32.675" v="3" actId="20577"/>
        <pc:sldMkLst>
          <pc:docMk/>
          <pc:sldMk cId="667478756" sldId="275"/>
        </pc:sldMkLst>
        <pc:spChg chg="mod">
          <ac:chgData name="Gael" userId="96dc6037-6f53-465b-9f4d-b33d5f691f91" providerId="ADAL" clId="{8802DF67-6D43-4739-86C3-B0F06CA18CF2}" dt="2021-03-25T14:38:32.675" v="3" actId="20577"/>
          <ac:spMkLst>
            <pc:docMk/>
            <pc:sldMk cId="667478756" sldId="275"/>
            <ac:spMk id="8" creationId="{5E2C578C-E7F8-4546-AF5F-1B3E239CC8D9}"/>
          </ac:spMkLst>
        </pc:spChg>
      </pc:sldChg>
      <pc:sldChg chg="modSp mod">
        <pc:chgData name="Gael" userId="96dc6037-6f53-465b-9f4d-b33d5f691f91" providerId="ADAL" clId="{8802DF67-6D43-4739-86C3-B0F06CA18CF2}" dt="2021-03-25T14:38:41.400" v="4" actId="6549"/>
        <pc:sldMkLst>
          <pc:docMk/>
          <pc:sldMk cId="899124309" sldId="276"/>
        </pc:sldMkLst>
        <pc:spChg chg="mod">
          <ac:chgData name="Gael" userId="96dc6037-6f53-465b-9f4d-b33d5f691f91" providerId="ADAL" clId="{8802DF67-6D43-4739-86C3-B0F06CA18CF2}" dt="2021-03-25T14:38:41.400" v="4" actId="6549"/>
          <ac:spMkLst>
            <pc:docMk/>
            <pc:sldMk cId="899124309" sldId="276"/>
            <ac:spMk id="8" creationId="{5E2C578C-E7F8-4546-AF5F-1B3E239CC8D9}"/>
          </ac:spMkLst>
        </pc:spChg>
      </pc:sldChg>
      <pc:sldChg chg="modSp mod">
        <pc:chgData name="Gael" userId="96dc6037-6f53-465b-9f4d-b33d5f691f91" providerId="ADAL" clId="{8802DF67-6D43-4739-86C3-B0F06CA18CF2}" dt="2021-03-25T14:38:52.185" v="5" actId="6549"/>
        <pc:sldMkLst>
          <pc:docMk/>
          <pc:sldMk cId="3773741965" sldId="277"/>
        </pc:sldMkLst>
        <pc:spChg chg="mod">
          <ac:chgData name="Gael" userId="96dc6037-6f53-465b-9f4d-b33d5f691f91" providerId="ADAL" clId="{8802DF67-6D43-4739-86C3-B0F06CA18CF2}" dt="2021-03-25T14:38:52.185" v="5" actId="6549"/>
          <ac:spMkLst>
            <pc:docMk/>
            <pc:sldMk cId="3773741965" sldId="277"/>
            <ac:spMk id="8" creationId="{5E2C578C-E7F8-4546-AF5F-1B3E239CC8D9}"/>
          </ac:spMkLst>
        </pc:spChg>
      </pc:sldChg>
      <pc:sldChg chg="modSp mod">
        <pc:chgData name="Gael" userId="96dc6037-6f53-465b-9f4d-b33d5f691f91" providerId="ADAL" clId="{8802DF67-6D43-4739-86C3-B0F06CA18CF2}" dt="2021-03-25T14:39:01.719" v="9" actId="20577"/>
        <pc:sldMkLst>
          <pc:docMk/>
          <pc:sldMk cId="2235423147" sldId="278"/>
        </pc:sldMkLst>
        <pc:spChg chg="mod">
          <ac:chgData name="Gael" userId="96dc6037-6f53-465b-9f4d-b33d5f691f91" providerId="ADAL" clId="{8802DF67-6D43-4739-86C3-B0F06CA18CF2}" dt="2021-03-25T14:39:01.719" v="9" actId="20577"/>
          <ac:spMkLst>
            <pc:docMk/>
            <pc:sldMk cId="2235423147" sldId="278"/>
            <ac:spMk id="8" creationId="{5E2C578C-E7F8-4546-AF5F-1B3E239CC8D9}"/>
          </ac:spMkLst>
        </pc:spChg>
      </pc:sldChg>
      <pc:sldChg chg="modSp mod">
        <pc:chgData name="Gael" userId="96dc6037-6f53-465b-9f4d-b33d5f691f91" providerId="ADAL" clId="{8802DF67-6D43-4739-86C3-B0F06CA18CF2}" dt="2021-03-25T14:39:08.378" v="10" actId="6549"/>
        <pc:sldMkLst>
          <pc:docMk/>
          <pc:sldMk cId="1032710913" sldId="279"/>
        </pc:sldMkLst>
        <pc:spChg chg="mod">
          <ac:chgData name="Gael" userId="96dc6037-6f53-465b-9f4d-b33d5f691f91" providerId="ADAL" clId="{8802DF67-6D43-4739-86C3-B0F06CA18CF2}" dt="2021-03-25T14:39:08.378" v="10" actId="6549"/>
          <ac:spMkLst>
            <pc:docMk/>
            <pc:sldMk cId="1032710913" sldId="279"/>
            <ac:spMk id="8" creationId="{5E2C578C-E7F8-4546-AF5F-1B3E239CC8D9}"/>
          </ac:spMkLst>
        </pc:spChg>
      </pc:sldChg>
      <pc:sldChg chg="modSp mod">
        <pc:chgData name="Gael" userId="96dc6037-6f53-465b-9f4d-b33d5f691f91" providerId="ADAL" clId="{8802DF67-6D43-4739-86C3-B0F06CA18CF2}" dt="2021-03-25T14:39:16.408" v="13" actId="20577"/>
        <pc:sldMkLst>
          <pc:docMk/>
          <pc:sldMk cId="1017910781" sldId="280"/>
        </pc:sldMkLst>
        <pc:spChg chg="mod">
          <ac:chgData name="Gael" userId="96dc6037-6f53-465b-9f4d-b33d5f691f91" providerId="ADAL" clId="{8802DF67-6D43-4739-86C3-B0F06CA18CF2}" dt="2021-03-25T14:39:16.408" v="13" actId="20577"/>
          <ac:spMkLst>
            <pc:docMk/>
            <pc:sldMk cId="1017910781" sldId="280"/>
            <ac:spMk id="8" creationId="{5E2C578C-E7F8-4546-AF5F-1B3E239CC8D9}"/>
          </ac:spMkLst>
        </pc:spChg>
      </pc:sldChg>
      <pc:sldChg chg="modSp mod">
        <pc:chgData name="Gael" userId="96dc6037-6f53-465b-9f4d-b33d5f691f91" providerId="ADAL" clId="{8802DF67-6D43-4739-86C3-B0F06CA18CF2}" dt="2021-03-25T14:39:29.310" v="14" actId="6549"/>
        <pc:sldMkLst>
          <pc:docMk/>
          <pc:sldMk cId="2805607292" sldId="281"/>
        </pc:sldMkLst>
        <pc:spChg chg="mod">
          <ac:chgData name="Gael" userId="96dc6037-6f53-465b-9f4d-b33d5f691f91" providerId="ADAL" clId="{8802DF67-6D43-4739-86C3-B0F06CA18CF2}" dt="2021-03-25T14:39:29.310" v="14" actId="6549"/>
          <ac:spMkLst>
            <pc:docMk/>
            <pc:sldMk cId="2805607292" sldId="281"/>
            <ac:spMk id="8" creationId="{5E2C578C-E7F8-4546-AF5F-1B3E239CC8D9}"/>
          </ac:spMkLst>
        </pc:spChg>
      </pc:sldChg>
      <pc:sldChg chg="modSp mod">
        <pc:chgData name="Gael" userId="96dc6037-6f53-465b-9f4d-b33d5f691f91" providerId="ADAL" clId="{8802DF67-6D43-4739-86C3-B0F06CA18CF2}" dt="2021-03-25T14:39:53.402" v="19" actId="6549"/>
        <pc:sldMkLst>
          <pc:docMk/>
          <pc:sldMk cId="3607835571" sldId="282"/>
        </pc:sldMkLst>
        <pc:spChg chg="mod">
          <ac:chgData name="Gael" userId="96dc6037-6f53-465b-9f4d-b33d5f691f91" providerId="ADAL" clId="{8802DF67-6D43-4739-86C3-B0F06CA18CF2}" dt="2021-03-25T14:39:53.402" v="19" actId="6549"/>
          <ac:spMkLst>
            <pc:docMk/>
            <pc:sldMk cId="3607835571" sldId="282"/>
            <ac:spMk id="8" creationId="{5E2C578C-E7F8-4546-AF5F-1B3E239CC8D9}"/>
          </ac:spMkLst>
        </pc:spChg>
      </pc:sldChg>
      <pc:sldChg chg="modSp mod">
        <pc:chgData name="Gael" userId="96dc6037-6f53-465b-9f4d-b33d5f691f91" providerId="ADAL" clId="{8802DF67-6D43-4739-86C3-B0F06CA18CF2}" dt="2021-03-25T14:40:07.091" v="22" actId="6549"/>
        <pc:sldMkLst>
          <pc:docMk/>
          <pc:sldMk cId="1124834238" sldId="283"/>
        </pc:sldMkLst>
        <pc:spChg chg="mod">
          <ac:chgData name="Gael" userId="96dc6037-6f53-465b-9f4d-b33d5f691f91" providerId="ADAL" clId="{8802DF67-6D43-4739-86C3-B0F06CA18CF2}" dt="2021-03-25T14:40:07.091" v="22" actId="6549"/>
          <ac:spMkLst>
            <pc:docMk/>
            <pc:sldMk cId="1124834238" sldId="283"/>
            <ac:spMk id="8" creationId="{5E2C578C-E7F8-4546-AF5F-1B3E239CC8D9}"/>
          </ac:spMkLst>
        </pc:spChg>
      </pc:sldChg>
      <pc:sldChg chg="modSp mod">
        <pc:chgData name="Gael" userId="96dc6037-6f53-465b-9f4d-b33d5f691f91" providerId="ADAL" clId="{8802DF67-6D43-4739-86C3-B0F06CA18CF2}" dt="2021-03-25T14:40:18.867" v="25" actId="6549"/>
        <pc:sldMkLst>
          <pc:docMk/>
          <pc:sldMk cId="1756771676" sldId="284"/>
        </pc:sldMkLst>
        <pc:spChg chg="mod">
          <ac:chgData name="Gael" userId="96dc6037-6f53-465b-9f4d-b33d5f691f91" providerId="ADAL" clId="{8802DF67-6D43-4739-86C3-B0F06CA18CF2}" dt="2021-03-25T14:40:18.867" v="25" actId="6549"/>
          <ac:spMkLst>
            <pc:docMk/>
            <pc:sldMk cId="1756771676" sldId="284"/>
            <ac:spMk id="8" creationId="{5E2C578C-E7F8-4546-AF5F-1B3E239CC8D9}"/>
          </ac:spMkLst>
        </pc:spChg>
      </pc:sldChg>
      <pc:sldChg chg="modSp mod">
        <pc:chgData name="Gael" userId="96dc6037-6f53-465b-9f4d-b33d5f691f91" providerId="ADAL" clId="{8802DF67-6D43-4739-86C3-B0F06CA18CF2}" dt="2021-03-25T14:40:25.751" v="27" actId="6549"/>
        <pc:sldMkLst>
          <pc:docMk/>
          <pc:sldMk cId="601633217" sldId="285"/>
        </pc:sldMkLst>
        <pc:spChg chg="mod">
          <ac:chgData name="Gael" userId="96dc6037-6f53-465b-9f4d-b33d5f691f91" providerId="ADAL" clId="{8802DF67-6D43-4739-86C3-B0F06CA18CF2}" dt="2021-03-25T14:40:25.751" v="27" actId="6549"/>
          <ac:spMkLst>
            <pc:docMk/>
            <pc:sldMk cId="601633217" sldId="285"/>
            <ac:spMk id="8" creationId="{5E2C578C-E7F8-4546-AF5F-1B3E239CC8D9}"/>
          </ac:spMkLst>
        </pc:spChg>
      </pc:sldChg>
      <pc:sldChg chg="modSp mod">
        <pc:chgData name="Gael" userId="96dc6037-6f53-465b-9f4d-b33d5f691f91" providerId="ADAL" clId="{8802DF67-6D43-4739-86C3-B0F06CA18CF2}" dt="2021-03-25T14:40:33.147" v="28" actId="6549"/>
        <pc:sldMkLst>
          <pc:docMk/>
          <pc:sldMk cId="24134170" sldId="286"/>
        </pc:sldMkLst>
        <pc:spChg chg="mod">
          <ac:chgData name="Gael" userId="96dc6037-6f53-465b-9f4d-b33d5f691f91" providerId="ADAL" clId="{8802DF67-6D43-4739-86C3-B0F06CA18CF2}" dt="2021-03-25T14:40:33.147" v="28" actId="6549"/>
          <ac:spMkLst>
            <pc:docMk/>
            <pc:sldMk cId="24134170" sldId="286"/>
            <ac:spMk id="8" creationId="{5E2C578C-E7F8-4546-AF5F-1B3E239CC8D9}"/>
          </ac:spMkLst>
        </pc:spChg>
      </pc:sldChg>
      <pc:sldChg chg="modSp mod">
        <pc:chgData name="Gael" userId="96dc6037-6f53-465b-9f4d-b33d5f691f91" providerId="ADAL" clId="{8802DF67-6D43-4739-86C3-B0F06CA18CF2}" dt="2021-03-25T14:40:43.395" v="31" actId="6549"/>
        <pc:sldMkLst>
          <pc:docMk/>
          <pc:sldMk cId="1153633944" sldId="287"/>
        </pc:sldMkLst>
        <pc:spChg chg="mod">
          <ac:chgData name="Gael" userId="96dc6037-6f53-465b-9f4d-b33d5f691f91" providerId="ADAL" clId="{8802DF67-6D43-4739-86C3-B0F06CA18CF2}" dt="2021-03-25T14:40:43.395" v="31" actId="6549"/>
          <ac:spMkLst>
            <pc:docMk/>
            <pc:sldMk cId="1153633944" sldId="287"/>
            <ac:spMk id="8" creationId="{5E2C578C-E7F8-4546-AF5F-1B3E239CC8D9}"/>
          </ac:spMkLst>
        </pc:spChg>
      </pc:sldChg>
      <pc:sldChg chg="modSp mod">
        <pc:chgData name="Gael" userId="96dc6037-6f53-465b-9f4d-b33d5f691f91" providerId="ADAL" clId="{8802DF67-6D43-4739-86C3-B0F06CA18CF2}" dt="2021-03-25T14:40:50.060" v="33" actId="6549"/>
        <pc:sldMkLst>
          <pc:docMk/>
          <pc:sldMk cId="3779688421" sldId="288"/>
        </pc:sldMkLst>
        <pc:spChg chg="mod">
          <ac:chgData name="Gael" userId="96dc6037-6f53-465b-9f4d-b33d5f691f91" providerId="ADAL" clId="{8802DF67-6D43-4739-86C3-B0F06CA18CF2}" dt="2021-03-25T14:40:50.060" v="33" actId="6549"/>
          <ac:spMkLst>
            <pc:docMk/>
            <pc:sldMk cId="3779688421" sldId="288"/>
            <ac:spMk id="8" creationId="{5E2C578C-E7F8-4546-AF5F-1B3E239CC8D9}"/>
          </ac:spMkLst>
        </pc:spChg>
      </pc:sldChg>
    </pc:docChg>
  </pc:docChgLst>
  <pc:docChgLst>
    <pc:chgData name="Gael Glandieres" userId="96dc6037-6f53-465b-9f4d-b33d5f691f91" providerId="ADAL" clId="{99906974-1DA8-4DE7-8237-7F9FCEF51B49}"/>
    <pc:docChg chg="undo custSel addSld delSld modSld sldOrd">
      <pc:chgData name="Gael Glandieres" userId="96dc6037-6f53-465b-9f4d-b33d5f691f91" providerId="ADAL" clId="{99906974-1DA8-4DE7-8237-7F9FCEF51B49}" dt="2019-04-02T21:35:14.606" v="5500" actId="6549"/>
      <pc:docMkLst>
        <pc:docMk/>
      </pc:docMkLst>
      <pc:sldChg chg="addSp delSp modSp">
        <pc:chgData name="Gael Glandieres" userId="96dc6037-6f53-465b-9f4d-b33d5f691f91" providerId="ADAL" clId="{99906974-1DA8-4DE7-8237-7F9FCEF51B49}" dt="2019-04-02T19:31:13.395" v="82" actId="14100"/>
        <pc:sldMkLst>
          <pc:docMk/>
          <pc:sldMk cId="3315661456" sldId="256"/>
        </pc:sldMkLst>
        <pc:spChg chg="mod">
          <ac:chgData name="Gael Glandieres" userId="96dc6037-6f53-465b-9f4d-b33d5f691f91" providerId="ADAL" clId="{99906974-1DA8-4DE7-8237-7F9FCEF51B49}" dt="2019-04-02T19:31:13.395" v="82" actId="14100"/>
          <ac:spMkLst>
            <pc:docMk/>
            <pc:sldMk cId="3315661456" sldId="256"/>
            <ac:spMk id="3" creationId="{4346025B-AED1-4CE2-8609-C566097923F6}"/>
          </ac:spMkLst>
        </pc:spChg>
        <pc:spChg chg="mod">
          <ac:chgData name="Gael Glandieres" userId="96dc6037-6f53-465b-9f4d-b33d5f691f91" providerId="ADAL" clId="{99906974-1DA8-4DE7-8237-7F9FCEF51B49}" dt="2019-04-02T19:30:23.422" v="69" actId="20577"/>
          <ac:spMkLst>
            <pc:docMk/>
            <pc:sldMk cId="3315661456" sldId="256"/>
            <ac:spMk id="5" creationId="{B7CEE2F9-6D48-4B84-805B-940601940EB4}"/>
          </ac:spMkLst>
        </pc:spChg>
        <pc:spChg chg="del">
          <ac:chgData name="Gael Glandieres" userId="96dc6037-6f53-465b-9f4d-b33d5f691f91" providerId="ADAL" clId="{99906974-1DA8-4DE7-8237-7F9FCEF51B49}" dt="2019-04-02T19:30:47.606" v="78" actId="478"/>
          <ac:spMkLst>
            <pc:docMk/>
            <pc:sldMk cId="3315661456" sldId="256"/>
            <ac:spMk id="9" creationId="{C18FB186-6BF0-4507-A6A2-CCDE0525F375}"/>
          </ac:spMkLst>
        </pc:spChg>
        <pc:spChg chg="add">
          <ac:chgData name="Gael Glandieres" userId="96dc6037-6f53-465b-9f4d-b33d5f691f91" providerId="ADAL" clId="{99906974-1DA8-4DE7-8237-7F9FCEF51B49}" dt="2019-04-02T19:30:57.149" v="80"/>
          <ac:spMkLst>
            <pc:docMk/>
            <pc:sldMk cId="3315661456" sldId="256"/>
            <ac:spMk id="21" creationId="{BD199A65-774F-4BC6-8E38-D3CF53319F0D}"/>
          </ac:spMkLst>
        </pc:spChg>
        <pc:picChg chg="del">
          <ac:chgData name="Gael Glandieres" userId="96dc6037-6f53-465b-9f4d-b33d5f691f91" providerId="ADAL" clId="{99906974-1DA8-4DE7-8237-7F9FCEF51B49}" dt="2019-04-02T19:30:49.508" v="79" actId="478"/>
          <ac:picMkLst>
            <pc:docMk/>
            <pc:sldMk cId="3315661456" sldId="256"/>
            <ac:picMk id="2" creationId="{3F73CD1B-5048-4C99-892E-607AB74E536D}"/>
          </ac:picMkLst>
        </pc:picChg>
        <pc:picChg chg="add">
          <ac:chgData name="Gael Glandieres" userId="96dc6037-6f53-465b-9f4d-b33d5f691f91" providerId="ADAL" clId="{99906974-1DA8-4DE7-8237-7F9FCEF51B49}" dt="2019-04-02T19:31:05.681" v="81"/>
          <ac:picMkLst>
            <pc:docMk/>
            <pc:sldMk cId="3315661456" sldId="256"/>
            <ac:picMk id="22" creationId="{481D5297-3F4E-46A4-AB65-964AB3672039}"/>
          </ac:picMkLst>
        </pc:picChg>
      </pc:sldChg>
      <pc:sldChg chg="addSp delSp modSp">
        <pc:chgData name="Gael Glandieres" userId="96dc6037-6f53-465b-9f4d-b33d5f691f91" providerId="ADAL" clId="{99906974-1DA8-4DE7-8237-7F9FCEF51B49}" dt="2019-04-02T19:30:04.148" v="51" actId="20577"/>
        <pc:sldMkLst>
          <pc:docMk/>
          <pc:sldMk cId="2803838760" sldId="262"/>
        </pc:sldMkLst>
        <pc:spChg chg="mod">
          <ac:chgData name="Gael Glandieres" userId="96dc6037-6f53-465b-9f4d-b33d5f691f91" providerId="ADAL" clId="{99906974-1DA8-4DE7-8237-7F9FCEF51B49}" dt="2019-04-02T19:26:50.793" v="11" actId="6549"/>
          <ac:spMkLst>
            <pc:docMk/>
            <pc:sldMk cId="2803838760" sldId="262"/>
            <ac:spMk id="12" creationId="{A91216B6-67BD-4E37-9757-61A3E2CBCAAC}"/>
          </ac:spMkLst>
        </pc:spChg>
        <pc:spChg chg="mod">
          <ac:chgData name="Gael Glandieres" userId="96dc6037-6f53-465b-9f4d-b33d5f691f91" providerId="ADAL" clId="{99906974-1DA8-4DE7-8237-7F9FCEF51B49}" dt="2019-04-02T19:30:04.148" v="51" actId="20577"/>
          <ac:spMkLst>
            <pc:docMk/>
            <pc:sldMk cId="2803838760" sldId="262"/>
            <ac:spMk id="13" creationId="{97AA4724-C2E7-4D08-A5C2-D8D509C11B5E}"/>
          </ac:spMkLst>
        </pc:spChg>
        <pc:spChg chg="mod">
          <ac:chgData name="Gael Glandieres" userId="96dc6037-6f53-465b-9f4d-b33d5f691f91" providerId="ADAL" clId="{99906974-1DA8-4DE7-8237-7F9FCEF51B49}" dt="2019-04-02T19:26:43.002" v="9" actId="6549"/>
          <ac:spMkLst>
            <pc:docMk/>
            <pc:sldMk cId="2803838760" sldId="262"/>
            <ac:spMk id="14" creationId="{B9B5B0C5-50F3-4E9C-AB61-AABE2B4EA2E3}"/>
          </ac:spMkLst>
        </pc:spChg>
        <pc:spChg chg="add del mod">
          <ac:chgData name="Gael Glandieres" userId="96dc6037-6f53-465b-9f4d-b33d5f691f91" providerId="ADAL" clId="{99906974-1DA8-4DE7-8237-7F9FCEF51B49}" dt="2019-04-02T19:26:47.317" v="10" actId="6549"/>
          <ac:spMkLst>
            <pc:docMk/>
            <pc:sldMk cId="2803838760" sldId="262"/>
            <ac:spMk id="16" creationId="{9F758427-255E-405A-B7D9-CA0A55CD0EED}"/>
          </ac:spMkLst>
        </pc:spChg>
        <pc:spChg chg="del">
          <ac:chgData name="Gael Glandieres" userId="96dc6037-6f53-465b-9f4d-b33d5f691f91" providerId="ADAL" clId="{99906974-1DA8-4DE7-8237-7F9FCEF51B49}" dt="2019-04-02T19:26:53.538" v="12" actId="478"/>
          <ac:spMkLst>
            <pc:docMk/>
            <pc:sldMk cId="2803838760" sldId="262"/>
            <ac:spMk id="20" creationId="{4A174CD7-5C5A-4693-9F6A-F464C5234A79}"/>
          </ac:spMkLst>
        </pc:spChg>
        <pc:spChg chg="del">
          <ac:chgData name="Gael Glandieres" userId="96dc6037-6f53-465b-9f4d-b33d5f691f91" providerId="ADAL" clId="{99906974-1DA8-4DE7-8237-7F9FCEF51B49}" dt="2019-04-02T19:26:30.711" v="5" actId="478"/>
          <ac:spMkLst>
            <pc:docMk/>
            <pc:sldMk cId="2803838760" sldId="262"/>
            <ac:spMk id="21" creationId="{4DEF4821-40F7-41F8-A690-B25087EEB1D1}"/>
          </ac:spMkLst>
        </pc:spChg>
        <pc:spChg chg="add del">
          <ac:chgData name="Gael Glandieres" userId="96dc6037-6f53-465b-9f4d-b33d5f691f91" providerId="ADAL" clId="{99906974-1DA8-4DE7-8237-7F9FCEF51B49}" dt="2019-04-02T19:27:44.352" v="21" actId="478"/>
          <ac:spMkLst>
            <pc:docMk/>
            <pc:sldMk cId="2803838760" sldId="262"/>
            <ac:spMk id="23" creationId="{6A572857-AEA4-4653-B6B2-4E7899B0A408}"/>
          </ac:spMkLst>
        </pc:spChg>
        <pc:spChg chg="add">
          <ac:chgData name="Gael Glandieres" userId="96dc6037-6f53-465b-9f4d-b33d5f691f91" providerId="ADAL" clId="{99906974-1DA8-4DE7-8237-7F9FCEF51B49}" dt="2019-04-02T19:27:46.035" v="22"/>
          <ac:spMkLst>
            <pc:docMk/>
            <pc:sldMk cId="2803838760" sldId="262"/>
            <ac:spMk id="24" creationId="{B53856AE-7425-435F-A494-E5AF86930318}"/>
          </ac:spMkLst>
        </pc:spChg>
        <pc:picChg chg="del">
          <ac:chgData name="Gael Glandieres" userId="96dc6037-6f53-465b-9f4d-b33d5f691f91" providerId="ADAL" clId="{99906974-1DA8-4DE7-8237-7F9FCEF51B49}" dt="2019-04-02T19:26:55.582" v="13" actId="478"/>
          <ac:picMkLst>
            <pc:docMk/>
            <pc:sldMk cId="2803838760" sldId="262"/>
            <ac:picMk id="2" creationId="{8D0AFD35-E0F5-4E8E-B83F-48983BFE4B39}"/>
          </ac:picMkLst>
        </pc:picChg>
        <pc:picChg chg="del">
          <ac:chgData name="Gael Glandieres" userId="96dc6037-6f53-465b-9f4d-b33d5f691f91" providerId="ADAL" clId="{99906974-1DA8-4DE7-8237-7F9FCEF51B49}" dt="2019-04-02T19:26:33.712" v="6" actId="478"/>
          <ac:picMkLst>
            <pc:docMk/>
            <pc:sldMk cId="2803838760" sldId="262"/>
            <ac:picMk id="22" creationId="{9882C7F4-CE88-4528-B07B-112AF7E0B6F9}"/>
          </ac:picMkLst>
        </pc:picChg>
        <pc:picChg chg="add">
          <ac:chgData name="Gael Glandieres" userId="96dc6037-6f53-465b-9f4d-b33d5f691f91" providerId="ADAL" clId="{99906974-1DA8-4DE7-8237-7F9FCEF51B49}" dt="2019-04-02T19:28:01.381" v="23"/>
          <ac:picMkLst>
            <pc:docMk/>
            <pc:sldMk cId="2803838760" sldId="262"/>
            <ac:picMk id="25" creationId="{F1082C34-8F24-4FE6-A22B-3E03CE6D0262}"/>
          </ac:picMkLst>
        </pc:picChg>
      </pc:sldChg>
      <pc:sldChg chg="addSp delSp modSp">
        <pc:chgData name="Gael Glandieres" userId="96dc6037-6f53-465b-9f4d-b33d5f691f91" providerId="ADAL" clId="{99906974-1DA8-4DE7-8237-7F9FCEF51B49}" dt="2019-04-02T19:30:37.827" v="77" actId="20577"/>
        <pc:sldMkLst>
          <pc:docMk/>
          <pc:sldMk cId="60412923" sldId="268"/>
        </pc:sldMkLst>
        <pc:spChg chg="mod">
          <ac:chgData name="Gael Glandieres" userId="96dc6037-6f53-465b-9f4d-b33d5f691f91" providerId="ADAL" clId="{99906974-1DA8-4DE7-8237-7F9FCEF51B49}" dt="2019-04-02T19:28:23.583" v="31" actId="6549"/>
          <ac:spMkLst>
            <pc:docMk/>
            <pc:sldMk cId="60412923" sldId="268"/>
            <ac:spMk id="11" creationId="{32351943-116F-4DAC-A099-7015F482EFED}"/>
          </ac:spMkLst>
        </pc:spChg>
        <pc:spChg chg="mod">
          <ac:chgData name="Gael Glandieres" userId="96dc6037-6f53-465b-9f4d-b33d5f691f91" providerId="ADAL" clId="{99906974-1DA8-4DE7-8237-7F9FCEF51B49}" dt="2019-04-02T19:28:27.586" v="32" actId="6549"/>
          <ac:spMkLst>
            <pc:docMk/>
            <pc:sldMk cId="60412923" sldId="268"/>
            <ac:spMk id="12" creationId="{A91216B6-67BD-4E37-9757-61A3E2CBCAAC}"/>
          </ac:spMkLst>
        </pc:spChg>
        <pc:spChg chg="mod">
          <ac:chgData name="Gael Glandieres" userId="96dc6037-6f53-465b-9f4d-b33d5f691f91" providerId="ADAL" clId="{99906974-1DA8-4DE7-8237-7F9FCEF51B49}" dt="2019-04-02T19:30:37.827" v="77" actId="20577"/>
          <ac:spMkLst>
            <pc:docMk/>
            <pc:sldMk cId="60412923" sldId="268"/>
            <ac:spMk id="13" creationId="{97AA4724-C2E7-4D08-A5C2-D8D509C11B5E}"/>
          </ac:spMkLst>
        </pc:spChg>
        <pc:spChg chg="mod">
          <ac:chgData name="Gael Glandieres" userId="96dc6037-6f53-465b-9f4d-b33d5f691f91" providerId="ADAL" clId="{99906974-1DA8-4DE7-8237-7F9FCEF51B49}" dt="2019-04-02T19:28:17.818" v="29" actId="6549"/>
          <ac:spMkLst>
            <pc:docMk/>
            <pc:sldMk cId="60412923" sldId="268"/>
            <ac:spMk id="14" creationId="{B9B5B0C5-50F3-4E9C-AB61-AABE2B4EA2E3}"/>
          </ac:spMkLst>
        </pc:spChg>
        <pc:spChg chg="del">
          <ac:chgData name="Gael Glandieres" userId="96dc6037-6f53-465b-9f4d-b33d5f691f91" providerId="ADAL" clId="{99906974-1DA8-4DE7-8237-7F9FCEF51B49}" dt="2019-04-02T19:28:20.556" v="30" actId="478"/>
          <ac:spMkLst>
            <pc:docMk/>
            <pc:sldMk cId="60412923" sldId="268"/>
            <ac:spMk id="16" creationId="{325D319A-50C3-438C-884F-0EA7287DA2A3}"/>
          </ac:spMkLst>
        </pc:spChg>
        <pc:spChg chg="add">
          <ac:chgData name="Gael Glandieres" userId="96dc6037-6f53-465b-9f4d-b33d5f691f91" providerId="ADAL" clId="{99906974-1DA8-4DE7-8237-7F9FCEF51B49}" dt="2019-04-02T19:28:41.803" v="34"/>
          <ac:spMkLst>
            <pc:docMk/>
            <pc:sldMk cId="60412923" sldId="268"/>
            <ac:spMk id="21" creationId="{1129E784-7190-4870-A127-80121B641583}"/>
          </ac:spMkLst>
        </pc:spChg>
        <pc:picChg chg="del">
          <ac:chgData name="Gael Glandieres" userId="96dc6037-6f53-465b-9f4d-b33d5f691f91" providerId="ADAL" clId="{99906974-1DA8-4DE7-8237-7F9FCEF51B49}" dt="2019-04-02T19:28:30.721" v="33" actId="478"/>
          <ac:picMkLst>
            <pc:docMk/>
            <pc:sldMk cId="60412923" sldId="268"/>
            <ac:picMk id="20" creationId="{FC93EDB3-7741-4FE5-87FC-EA369E9D13AC}"/>
          </ac:picMkLst>
        </pc:picChg>
        <pc:picChg chg="add">
          <ac:chgData name="Gael Glandieres" userId="96dc6037-6f53-465b-9f4d-b33d5f691f91" providerId="ADAL" clId="{99906974-1DA8-4DE7-8237-7F9FCEF51B49}" dt="2019-04-02T19:28:50.033" v="35"/>
          <ac:picMkLst>
            <pc:docMk/>
            <pc:sldMk cId="60412923" sldId="268"/>
            <ac:picMk id="22" creationId="{D66952D1-79FA-44DB-8218-D81EB221EDCB}"/>
          </ac:picMkLst>
        </pc:picChg>
      </pc:sldChg>
      <pc:sldChg chg="modSp">
        <pc:chgData name="Gael Glandieres" userId="96dc6037-6f53-465b-9f4d-b33d5f691f91" providerId="ADAL" clId="{99906974-1DA8-4DE7-8237-7F9FCEF51B49}" dt="2019-04-02T19:32:28.565" v="150" actId="20577"/>
        <pc:sldMkLst>
          <pc:docMk/>
          <pc:sldMk cId="2454064927" sldId="273"/>
        </pc:sldMkLst>
        <pc:spChg chg="mod">
          <ac:chgData name="Gael Glandieres" userId="96dc6037-6f53-465b-9f4d-b33d5f691f91" providerId="ADAL" clId="{99906974-1DA8-4DE7-8237-7F9FCEF51B49}" dt="2019-04-02T19:32:28.565" v="150" actId="20577"/>
          <ac:spMkLst>
            <pc:docMk/>
            <pc:sldMk cId="2454064927" sldId="273"/>
            <ac:spMk id="2" creationId="{2CC49362-86CA-445C-928D-2BA1C884A3E4}"/>
          </ac:spMkLst>
        </pc:spChg>
      </pc:sldChg>
      <pc:sldChg chg="modSp">
        <pc:chgData name="Gael Glandieres" userId="96dc6037-6f53-465b-9f4d-b33d5f691f91" providerId="ADAL" clId="{99906974-1DA8-4DE7-8237-7F9FCEF51B49}" dt="2019-04-02T20:46:19.071" v="3515" actId="115"/>
        <pc:sldMkLst>
          <pc:docMk/>
          <pc:sldMk cId="718634872" sldId="274"/>
        </pc:sldMkLst>
        <pc:spChg chg="mod">
          <ac:chgData name="Gael Glandieres" userId="96dc6037-6f53-465b-9f4d-b33d5f691f91" providerId="ADAL" clId="{99906974-1DA8-4DE7-8237-7F9FCEF51B49}" dt="2019-04-02T19:30:09.592" v="57" actId="20577"/>
          <ac:spMkLst>
            <pc:docMk/>
            <pc:sldMk cId="718634872" sldId="274"/>
            <ac:spMk id="5" creationId="{B7CEE2F9-6D48-4B84-805B-940601940EB4}"/>
          </ac:spMkLst>
        </pc:spChg>
        <pc:spChg chg="mod">
          <ac:chgData name="Gael Glandieres" userId="96dc6037-6f53-465b-9f4d-b33d5f691f91" providerId="ADAL" clId="{99906974-1DA8-4DE7-8237-7F9FCEF51B49}" dt="2019-04-02T19:33:04.974" v="153" actId="20577"/>
          <ac:spMkLst>
            <pc:docMk/>
            <pc:sldMk cId="718634872" sldId="274"/>
            <ac:spMk id="7" creationId="{B848954D-4914-420B-B386-BD2788029894}"/>
          </ac:spMkLst>
        </pc:spChg>
        <pc:spChg chg="mod">
          <ac:chgData name="Gael Glandieres" userId="96dc6037-6f53-465b-9f4d-b33d5f691f91" providerId="ADAL" clId="{99906974-1DA8-4DE7-8237-7F9FCEF51B49}" dt="2019-04-02T19:48:50.690" v="458" actId="113"/>
          <ac:spMkLst>
            <pc:docMk/>
            <pc:sldMk cId="718634872" sldId="274"/>
            <ac:spMk id="8" creationId="{5E2C578C-E7F8-4546-AF5F-1B3E239CC8D9}"/>
          </ac:spMkLst>
        </pc:spChg>
        <pc:spChg chg="mod">
          <ac:chgData name="Gael Glandieres" userId="96dc6037-6f53-465b-9f4d-b33d5f691f91" providerId="ADAL" clId="{99906974-1DA8-4DE7-8237-7F9FCEF51B49}" dt="2019-04-02T19:27:32" v="19" actId="20577"/>
          <ac:spMkLst>
            <pc:docMk/>
            <pc:sldMk cId="718634872" sldId="274"/>
            <ac:spMk id="9" creationId="{C18FB186-6BF0-4507-A6A2-CCDE0525F375}"/>
          </ac:spMkLst>
        </pc:spChg>
        <pc:spChg chg="mod">
          <ac:chgData name="Gael Glandieres" userId="96dc6037-6f53-465b-9f4d-b33d5f691f91" providerId="ADAL" clId="{99906974-1DA8-4DE7-8237-7F9FCEF51B49}" dt="2019-04-02T20:46:19.071" v="3515" actId="115"/>
          <ac:spMkLst>
            <pc:docMk/>
            <pc:sldMk cId="718634872" sldId="274"/>
            <ac:spMk id="11" creationId="{32351943-116F-4DAC-A099-7015F482EFED}"/>
          </ac:spMkLst>
        </pc:spChg>
        <pc:spChg chg="mod">
          <ac:chgData name="Gael Glandieres" userId="96dc6037-6f53-465b-9f4d-b33d5f691f91" providerId="ADAL" clId="{99906974-1DA8-4DE7-8237-7F9FCEF51B49}" dt="2019-04-02T20:02:24.676" v="1089" actId="20577"/>
          <ac:spMkLst>
            <pc:docMk/>
            <pc:sldMk cId="718634872" sldId="274"/>
            <ac:spMk id="12" creationId="{A91216B6-67BD-4E37-9757-61A3E2CBCAAC}"/>
          </ac:spMkLst>
        </pc:spChg>
        <pc:picChg chg="mod">
          <ac:chgData name="Gael Glandieres" userId="96dc6037-6f53-465b-9f4d-b33d5f691f91" providerId="ADAL" clId="{99906974-1DA8-4DE7-8237-7F9FCEF51B49}" dt="2019-04-02T19:27:35.366" v="20" actId="1076"/>
          <ac:picMkLst>
            <pc:docMk/>
            <pc:sldMk cId="718634872" sldId="274"/>
            <ac:picMk id="2" creationId="{3F73CD1B-5048-4C99-892E-607AB74E536D}"/>
          </ac:picMkLst>
        </pc:picChg>
      </pc:sldChg>
      <pc:sldChg chg="modSp add">
        <pc:chgData name="Gael Glandieres" userId="96dc6037-6f53-465b-9f4d-b33d5f691f91" providerId="ADAL" clId="{99906974-1DA8-4DE7-8237-7F9FCEF51B49}" dt="2019-04-02T20:21:29.617" v="2031" actId="20577"/>
        <pc:sldMkLst>
          <pc:docMk/>
          <pc:sldMk cId="667478756" sldId="275"/>
        </pc:sldMkLst>
        <pc:spChg chg="mod">
          <ac:chgData name="Gael Glandieres" userId="96dc6037-6f53-465b-9f4d-b33d5f691f91" providerId="ADAL" clId="{99906974-1DA8-4DE7-8237-7F9FCEF51B49}" dt="2019-04-02T20:03:26.015" v="1093"/>
          <ac:spMkLst>
            <pc:docMk/>
            <pc:sldMk cId="667478756" sldId="275"/>
            <ac:spMk id="6" creationId="{5A7319B2-606A-4F76-8F07-1755347D2A2A}"/>
          </ac:spMkLst>
        </pc:spChg>
        <pc:spChg chg="mod">
          <ac:chgData name="Gael Glandieres" userId="96dc6037-6f53-465b-9f4d-b33d5f691f91" providerId="ADAL" clId="{99906974-1DA8-4DE7-8237-7F9FCEF51B49}" dt="2019-04-02T20:10:22.339" v="1326" actId="207"/>
          <ac:spMkLst>
            <pc:docMk/>
            <pc:sldMk cId="667478756" sldId="275"/>
            <ac:spMk id="8" creationId="{5E2C578C-E7F8-4546-AF5F-1B3E239CC8D9}"/>
          </ac:spMkLst>
        </pc:spChg>
        <pc:spChg chg="mod">
          <ac:chgData name="Gael Glandieres" userId="96dc6037-6f53-465b-9f4d-b33d5f691f91" providerId="ADAL" clId="{99906974-1DA8-4DE7-8237-7F9FCEF51B49}" dt="2019-04-02T20:20:55.970" v="2004" actId="20577"/>
          <ac:spMkLst>
            <pc:docMk/>
            <pc:sldMk cId="667478756" sldId="275"/>
            <ac:spMk id="11" creationId="{32351943-116F-4DAC-A099-7015F482EFED}"/>
          </ac:spMkLst>
        </pc:spChg>
        <pc:spChg chg="mod">
          <ac:chgData name="Gael Glandieres" userId="96dc6037-6f53-465b-9f4d-b33d5f691f91" providerId="ADAL" clId="{99906974-1DA8-4DE7-8237-7F9FCEF51B49}" dt="2019-04-02T20:21:29.617" v="2031" actId="20577"/>
          <ac:spMkLst>
            <pc:docMk/>
            <pc:sldMk cId="667478756" sldId="275"/>
            <ac:spMk id="12" creationId="{A91216B6-67BD-4E37-9757-61A3E2CBCAAC}"/>
          </ac:spMkLst>
        </pc:spChg>
      </pc:sldChg>
      <pc:sldChg chg="modSp add">
        <pc:chgData name="Gael Glandieres" userId="96dc6037-6f53-465b-9f4d-b33d5f691f91" providerId="ADAL" clId="{99906974-1DA8-4DE7-8237-7F9FCEF51B49}" dt="2019-04-02T20:49:22.103" v="3574" actId="404"/>
        <pc:sldMkLst>
          <pc:docMk/>
          <pc:sldMk cId="899124309" sldId="276"/>
        </pc:sldMkLst>
        <pc:spChg chg="mod">
          <ac:chgData name="Gael Glandieres" userId="96dc6037-6f53-465b-9f4d-b33d5f691f91" providerId="ADAL" clId="{99906974-1DA8-4DE7-8237-7F9FCEF51B49}" dt="2019-04-02T20:23:40.534" v="2038" actId="20577"/>
          <ac:spMkLst>
            <pc:docMk/>
            <pc:sldMk cId="899124309" sldId="276"/>
            <ac:spMk id="6" creationId="{5A7319B2-606A-4F76-8F07-1755347D2A2A}"/>
          </ac:spMkLst>
        </pc:spChg>
        <pc:spChg chg="mod">
          <ac:chgData name="Gael Glandieres" userId="96dc6037-6f53-465b-9f4d-b33d5f691f91" providerId="ADAL" clId="{99906974-1DA8-4DE7-8237-7F9FCEF51B49}" dt="2019-04-02T20:45:58.953" v="3514" actId="5793"/>
          <ac:spMkLst>
            <pc:docMk/>
            <pc:sldMk cId="899124309" sldId="276"/>
            <ac:spMk id="8" creationId="{5E2C578C-E7F8-4546-AF5F-1B3E239CC8D9}"/>
          </ac:spMkLst>
        </pc:spChg>
        <pc:spChg chg="mod">
          <ac:chgData name="Gael Glandieres" userId="96dc6037-6f53-465b-9f4d-b33d5f691f91" providerId="ADAL" clId="{99906974-1DA8-4DE7-8237-7F9FCEF51B49}" dt="2019-04-02T20:48:30.951" v="3561" actId="1076"/>
          <ac:spMkLst>
            <pc:docMk/>
            <pc:sldMk cId="899124309" sldId="276"/>
            <ac:spMk id="11" creationId="{32351943-116F-4DAC-A099-7015F482EFED}"/>
          </ac:spMkLst>
        </pc:spChg>
        <pc:spChg chg="mod">
          <ac:chgData name="Gael Glandieres" userId="96dc6037-6f53-465b-9f4d-b33d5f691f91" providerId="ADAL" clId="{99906974-1DA8-4DE7-8237-7F9FCEF51B49}" dt="2019-04-02T20:49:22.103" v="3574" actId="404"/>
          <ac:spMkLst>
            <pc:docMk/>
            <pc:sldMk cId="899124309" sldId="276"/>
            <ac:spMk id="12" creationId="{A91216B6-67BD-4E37-9757-61A3E2CBCAAC}"/>
          </ac:spMkLst>
        </pc:spChg>
        <pc:spChg chg="mod">
          <ac:chgData name="Gael Glandieres" userId="96dc6037-6f53-465b-9f4d-b33d5f691f91" providerId="ADAL" clId="{99906974-1DA8-4DE7-8237-7F9FCEF51B49}" dt="2019-04-02T20:47:16.833" v="3519" actId="1076"/>
          <ac:spMkLst>
            <pc:docMk/>
            <pc:sldMk cId="899124309" sldId="276"/>
            <ac:spMk id="18" creationId="{6463353B-9DC1-49C9-9DE4-6C77EECB774A}"/>
          </ac:spMkLst>
        </pc:spChg>
      </pc:sldChg>
      <pc:sldChg chg="modSp add">
        <pc:chgData name="Gael Glandieres" userId="96dc6037-6f53-465b-9f4d-b33d5f691f91" providerId="ADAL" clId="{99906974-1DA8-4DE7-8237-7F9FCEF51B49}" dt="2019-04-02T20:49:54.759" v="3575"/>
        <pc:sldMkLst>
          <pc:docMk/>
          <pc:sldMk cId="3773741965" sldId="277"/>
        </pc:sldMkLst>
        <pc:spChg chg="mod">
          <ac:chgData name="Gael Glandieres" userId="96dc6037-6f53-465b-9f4d-b33d5f691f91" providerId="ADAL" clId="{99906974-1DA8-4DE7-8237-7F9FCEF51B49}" dt="2019-04-02T20:49:54.759" v="3575"/>
          <ac:spMkLst>
            <pc:docMk/>
            <pc:sldMk cId="3773741965" sldId="277"/>
            <ac:spMk id="6" creationId="{5A7319B2-606A-4F76-8F07-1755347D2A2A}"/>
          </ac:spMkLst>
        </pc:spChg>
        <pc:spChg chg="mod">
          <ac:chgData name="Gael Glandieres" userId="96dc6037-6f53-465b-9f4d-b33d5f691f91" providerId="ADAL" clId="{99906974-1DA8-4DE7-8237-7F9FCEF51B49}" dt="2019-04-02T20:46:39.844" v="3517" actId="6549"/>
          <ac:spMkLst>
            <pc:docMk/>
            <pc:sldMk cId="3773741965" sldId="277"/>
            <ac:spMk id="11" creationId="{32351943-116F-4DAC-A099-7015F482EFED}"/>
          </ac:spMkLst>
        </pc:spChg>
        <pc:spChg chg="mod">
          <ac:chgData name="Gael Glandieres" userId="96dc6037-6f53-465b-9f4d-b33d5f691f91" providerId="ADAL" clId="{99906974-1DA8-4DE7-8237-7F9FCEF51B49}" dt="2019-04-02T20:46:44.206" v="3518" actId="6549"/>
          <ac:spMkLst>
            <pc:docMk/>
            <pc:sldMk cId="3773741965" sldId="277"/>
            <ac:spMk id="12" creationId="{A91216B6-67BD-4E37-9757-61A3E2CBCAAC}"/>
          </ac:spMkLst>
        </pc:spChg>
      </pc:sldChg>
      <pc:sldChg chg="modSp add ord">
        <pc:chgData name="Gael Glandieres" userId="96dc6037-6f53-465b-9f4d-b33d5f691f91" providerId="ADAL" clId="{99906974-1DA8-4DE7-8237-7F9FCEF51B49}" dt="2019-04-02T21:15:20.183" v="4342" actId="115"/>
        <pc:sldMkLst>
          <pc:docMk/>
          <pc:sldMk cId="2235423147" sldId="278"/>
        </pc:sldMkLst>
        <pc:spChg chg="mod">
          <ac:chgData name="Gael Glandieres" userId="96dc6037-6f53-465b-9f4d-b33d5f691f91" providerId="ADAL" clId="{99906974-1DA8-4DE7-8237-7F9FCEF51B49}" dt="2019-04-02T20:52:10.155" v="3578"/>
          <ac:spMkLst>
            <pc:docMk/>
            <pc:sldMk cId="2235423147" sldId="278"/>
            <ac:spMk id="6" creationId="{5A7319B2-606A-4F76-8F07-1755347D2A2A}"/>
          </ac:spMkLst>
        </pc:spChg>
        <pc:spChg chg="mod">
          <ac:chgData name="Gael Glandieres" userId="96dc6037-6f53-465b-9f4d-b33d5f691f91" providerId="ADAL" clId="{99906974-1DA8-4DE7-8237-7F9FCEF51B49}" dt="2019-04-02T20:55:15.331" v="3632" actId="113"/>
          <ac:spMkLst>
            <pc:docMk/>
            <pc:sldMk cId="2235423147" sldId="278"/>
            <ac:spMk id="8" creationId="{5E2C578C-E7F8-4546-AF5F-1B3E239CC8D9}"/>
          </ac:spMkLst>
        </pc:spChg>
        <pc:spChg chg="mod">
          <ac:chgData name="Gael Glandieres" userId="96dc6037-6f53-465b-9f4d-b33d5f691f91" providerId="ADAL" clId="{99906974-1DA8-4DE7-8237-7F9FCEF51B49}" dt="2019-04-02T21:15:20.183" v="4342" actId="115"/>
          <ac:spMkLst>
            <pc:docMk/>
            <pc:sldMk cId="2235423147" sldId="278"/>
            <ac:spMk id="11" creationId="{32351943-116F-4DAC-A099-7015F482EFED}"/>
          </ac:spMkLst>
        </pc:spChg>
        <pc:spChg chg="mod">
          <ac:chgData name="Gael Glandieres" userId="96dc6037-6f53-465b-9f4d-b33d5f691f91" providerId="ADAL" clId="{99906974-1DA8-4DE7-8237-7F9FCEF51B49}" dt="2019-04-02T21:14:06.339" v="4331" actId="1076"/>
          <ac:spMkLst>
            <pc:docMk/>
            <pc:sldMk cId="2235423147" sldId="278"/>
            <ac:spMk id="12" creationId="{A91216B6-67BD-4E37-9757-61A3E2CBCAAC}"/>
          </ac:spMkLst>
        </pc:spChg>
        <pc:spChg chg="mod">
          <ac:chgData name="Gael Glandieres" userId="96dc6037-6f53-465b-9f4d-b33d5f691f91" providerId="ADAL" clId="{99906974-1DA8-4DE7-8237-7F9FCEF51B49}" dt="2019-04-02T21:04:45.822" v="4123" actId="1076"/>
          <ac:spMkLst>
            <pc:docMk/>
            <pc:sldMk cId="2235423147" sldId="278"/>
            <ac:spMk id="17" creationId="{37998835-38A0-44AB-B092-62E4CFE1B817}"/>
          </ac:spMkLst>
        </pc:spChg>
        <pc:spChg chg="mod">
          <ac:chgData name="Gael Glandieres" userId="96dc6037-6f53-465b-9f4d-b33d5f691f91" providerId="ADAL" clId="{99906974-1DA8-4DE7-8237-7F9FCEF51B49}" dt="2019-04-02T21:14:11.595" v="4332" actId="1076"/>
          <ac:spMkLst>
            <pc:docMk/>
            <pc:sldMk cId="2235423147" sldId="278"/>
            <ac:spMk id="18" creationId="{6463353B-9DC1-49C9-9DE4-6C77EECB774A}"/>
          </ac:spMkLst>
        </pc:spChg>
      </pc:sldChg>
      <pc:sldChg chg="modSp add">
        <pc:chgData name="Gael Glandieres" userId="96dc6037-6f53-465b-9f4d-b33d5f691f91" providerId="ADAL" clId="{99906974-1DA8-4DE7-8237-7F9FCEF51B49}" dt="2019-04-02T21:33:31.338" v="5494" actId="5793"/>
        <pc:sldMkLst>
          <pc:docMk/>
          <pc:sldMk cId="1032710913" sldId="279"/>
        </pc:sldMkLst>
        <pc:spChg chg="mod">
          <ac:chgData name="Gael Glandieres" userId="96dc6037-6f53-465b-9f4d-b33d5f691f91" providerId="ADAL" clId="{99906974-1DA8-4DE7-8237-7F9FCEF51B49}" dt="2019-04-02T21:12:04.479" v="4317"/>
          <ac:spMkLst>
            <pc:docMk/>
            <pc:sldMk cId="1032710913" sldId="279"/>
            <ac:spMk id="6" creationId="{5A7319B2-606A-4F76-8F07-1755347D2A2A}"/>
          </ac:spMkLst>
        </pc:spChg>
        <pc:spChg chg="mod">
          <ac:chgData name="Gael Glandieres" userId="96dc6037-6f53-465b-9f4d-b33d5f691f91" providerId="ADAL" clId="{99906974-1DA8-4DE7-8237-7F9FCEF51B49}" dt="2019-04-02T21:31:43.931" v="5470" actId="113"/>
          <ac:spMkLst>
            <pc:docMk/>
            <pc:sldMk cId="1032710913" sldId="279"/>
            <ac:spMk id="8" creationId="{5E2C578C-E7F8-4546-AF5F-1B3E239CC8D9}"/>
          </ac:spMkLst>
        </pc:spChg>
        <pc:spChg chg="mod">
          <ac:chgData name="Gael Glandieres" userId="96dc6037-6f53-465b-9f4d-b33d5f691f91" providerId="ADAL" clId="{99906974-1DA8-4DE7-8237-7F9FCEF51B49}" dt="2019-04-02T21:23:17.586" v="5014" actId="6549"/>
          <ac:spMkLst>
            <pc:docMk/>
            <pc:sldMk cId="1032710913" sldId="279"/>
            <ac:spMk id="11" creationId="{32351943-116F-4DAC-A099-7015F482EFED}"/>
          </ac:spMkLst>
        </pc:spChg>
        <pc:spChg chg="mod">
          <ac:chgData name="Gael Glandieres" userId="96dc6037-6f53-465b-9f4d-b33d5f691f91" providerId="ADAL" clId="{99906974-1DA8-4DE7-8237-7F9FCEF51B49}" dt="2019-04-02T21:33:31.338" v="5494" actId="5793"/>
          <ac:spMkLst>
            <pc:docMk/>
            <pc:sldMk cId="1032710913" sldId="279"/>
            <ac:spMk id="12" creationId="{A91216B6-67BD-4E37-9757-61A3E2CBCAAC}"/>
          </ac:spMkLst>
        </pc:spChg>
      </pc:sldChg>
      <pc:sldChg chg="modSp add">
        <pc:chgData name="Gael Glandieres" userId="96dc6037-6f53-465b-9f4d-b33d5f691f91" providerId="ADAL" clId="{99906974-1DA8-4DE7-8237-7F9FCEF51B49}" dt="2019-04-02T21:35:14.606" v="5500" actId="6549"/>
        <pc:sldMkLst>
          <pc:docMk/>
          <pc:sldMk cId="1017910781" sldId="280"/>
        </pc:sldMkLst>
        <pc:spChg chg="mod">
          <ac:chgData name="Gael Glandieres" userId="96dc6037-6f53-465b-9f4d-b33d5f691f91" providerId="ADAL" clId="{99906974-1DA8-4DE7-8237-7F9FCEF51B49}" dt="2019-04-02T21:34:59.546" v="5497"/>
          <ac:spMkLst>
            <pc:docMk/>
            <pc:sldMk cId="1017910781" sldId="280"/>
            <ac:spMk id="6" creationId="{5A7319B2-606A-4F76-8F07-1755347D2A2A}"/>
          </ac:spMkLst>
        </pc:spChg>
        <pc:spChg chg="mod">
          <ac:chgData name="Gael Glandieres" userId="96dc6037-6f53-465b-9f4d-b33d5f691f91" providerId="ADAL" clId="{99906974-1DA8-4DE7-8237-7F9FCEF51B49}" dt="2019-04-02T21:34:42.099" v="5496"/>
          <ac:spMkLst>
            <pc:docMk/>
            <pc:sldMk cId="1017910781" sldId="280"/>
            <ac:spMk id="7" creationId="{B848954D-4914-420B-B386-BD2788029894}"/>
          </ac:spMkLst>
        </pc:spChg>
        <pc:spChg chg="mod">
          <ac:chgData name="Gael Glandieres" userId="96dc6037-6f53-465b-9f4d-b33d5f691f91" providerId="ADAL" clId="{99906974-1DA8-4DE7-8237-7F9FCEF51B49}" dt="2019-04-02T21:35:04.643" v="5498" actId="6549"/>
          <ac:spMkLst>
            <pc:docMk/>
            <pc:sldMk cId="1017910781" sldId="280"/>
            <ac:spMk id="8" creationId="{5E2C578C-E7F8-4546-AF5F-1B3E239CC8D9}"/>
          </ac:spMkLst>
        </pc:spChg>
        <pc:spChg chg="mod">
          <ac:chgData name="Gael Glandieres" userId="96dc6037-6f53-465b-9f4d-b33d5f691f91" providerId="ADAL" clId="{99906974-1DA8-4DE7-8237-7F9FCEF51B49}" dt="2019-04-02T21:35:14.606" v="5500" actId="6549"/>
          <ac:spMkLst>
            <pc:docMk/>
            <pc:sldMk cId="1017910781" sldId="280"/>
            <ac:spMk id="11" creationId="{32351943-116F-4DAC-A099-7015F482EFED}"/>
          </ac:spMkLst>
        </pc:spChg>
        <pc:spChg chg="mod">
          <ac:chgData name="Gael Glandieres" userId="96dc6037-6f53-465b-9f4d-b33d5f691f91" providerId="ADAL" clId="{99906974-1DA8-4DE7-8237-7F9FCEF51B49}" dt="2019-04-02T21:35:09.960" v="5499" actId="6549"/>
          <ac:spMkLst>
            <pc:docMk/>
            <pc:sldMk cId="1017910781" sldId="280"/>
            <ac:spMk id="12" creationId="{A91216B6-67BD-4E37-9757-61A3E2CBCA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999E6-E689-4A71-956C-71A09D6E9255}" type="datetimeFigureOut">
              <a:rPr lang="fr-FR" smtClean="0"/>
              <a:t>25/03/2021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169A5-2AD7-4AC1-BF3B-D67DCB1944CC}" type="slidenum">
              <a:rPr lang="fr-FR" smtClean="0"/>
              <a:t>‹N°›</a:t>
            </a:fld>
            <a:endParaRPr lang="fr-FR"/>
          </a:p>
        </p:txBody>
      </p:sp>
    </p:spTree>
    <p:extLst>
      <p:ext uri="{BB962C8B-B14F-4D97-AF65-F5344CB8AC3E}">
        <p14:creationId xmlns:p14="http://schemas.microsoft.com/office/powerpoint/2010/main" val="208973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E169A5-2AD7-4AC1-BF3B-D67DCB1944CC}" type="slidenum">
              <a:rPr lang="fr-FR" smtClean="0"/>
              <a:t>4</a:t>
            </a:fld>
            <a:endParaRPr lang="fr-FR"/>
          </a:p>
        </p:txBody>
      </p:sp>
    </p:spTree>
    <p:extLst>
      <p:ext uri="{BB962C8B-B14F-4D97-AF65-F5344CB8AC3E}">
        <p14:creationId xmlns:p14="http://schemas.microsoft.com/office/powerpoint/2010/main" val="229428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E169A5-2AD7-4AC1-BF3B-D67DCB1944CC}" type="slidenum">
              <a:rPr lang="fr-FR" smtClean="0"/>
              <a:t>5</a:t>
            </a:fld>
            <a:endParaRPr lang="fr-FR"/>
          </a:p>
        </p:txBody>
      </p:sp>
    </p:spTree>
    <p:extLst>
      <p:ext uri="{BB962C8B-B14F-4D97-AF65-F5344CB8AC3E}">
        <p14:creationId xmlns:p14="http://schemas.microsoft.com/office/powerpoint/2010/main" val="152563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E169A5-2AD7-4AC1-BF3B-D67DCB1944CC}" type="slidenum">
              <a:rPr lang="fr-FR" smtClean="0"/>
              <a:t>6</a:t>
            </a:fld>
            <a:endParaRPr lang="fr-FR"/>
          </a:p>
        </p:txBody>
      </p:sp>
    </p:spTree>
    <p:extLst>
      <p:ext uri="{BB962C8B-B14F-4D97-AF65-F5344CB8AC3E}">
        <p14:creationId xmlns:p14="http://schemas.microsoft.com/office/powerpoint/2010/main" val="100133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E169A5-2AD7-4AC1-BF3B-D67DCB1944CC}" type="slidenum">
              <a:rPr lang="fr-FR" smtClean="0"/>
              <a:t>7</a:t>
            </a:fld>
            <a:endParaRPr lang="fr-FR"/>
          </a:p>
        </p:txBody>
      </p:sp>
    </p:spTree>
    <p:extLst>
      <p:ext uri="{BB962C8B-B14F-4D97-AF65-F5344CB8AC3E}">
        <p14:creationId xmlns:p14="http://schemas.microsoft.com/office/powerpoint/2010/main" val="9302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E169A5-2AD7-4AC1-BF3B-D67DCB1944CC}" type="slidenum">
              <a:rPr lang="fr-FR" smtClean="0"/>
              <a:t>8</a:t>
            </a:fld>
            <a:endParaRPr lang="fr-FR"/>
          </a:p>
        </p:txBody>
      </p:sp>
    </p:spTree>
    <p:extLst>
      <p:ext uri="{BB962C8B-B14F-4D97-AF65-F5344CB8AC3E}">
        <p14:creationId xmlns:p14="http://schemas.microsoft.com/office/powerpoint/2010/main" val="12158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E169A5-2AD7-4AC1-BF3B-D67DCB1944CC}" type="slidenum">
              <a:rPr lang="fr-FR" smtClean="0"/>
              <a:t>9</a:t>
            </a:fld>
            <a:endParaRPr lang="fr-FR"/>
          </a:p>
        </p:txBody>
      </p:sp>
    </p:spTree>
    <p:extLst>
      <p:ext uri="{BB962C8B-B14F-4D97-AF65-F5344CB8AC3E}">
        <p14:creationId xmlns:p14="http://schemas.microsoft.com/office/powerpoint/2010/main" val="110384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E169A5-2AD7-4AC1-BF3B-D67DCB1944CC}" type="slidenum">
              <a:rPr lang="fr-FR" smtClean="0"/>
              <a:t>10</a:t>
            </a:fld>
            <a:endParaRPr lang="fr-FR"/>
          </a:p>
        </p:txBody>
      </p:sp>
    </p:spTree>
    <p:extLst>
      <p:ext uri="{BB962C8B-B14F-4D97-AF65-F5344CB8AC3E}">
        <p14:creationId xmlns:p14="http://schemas.microsoft.com/office/powerpoint/2010/main" val="377854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F7387-DF6E-4236-8C4C-D196677E3A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D9E8248-EB89-4B24-8F7E-DF87D684F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1F6D9A4-5FD4-4A23-8029-CC362701C27E}"/>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85F91C51-A2EB-42BD-A47D-06A83FE207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7BF601-9483-430B-B633-9B74692D8560}"/>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72999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BC787-F2AA-4BC7-B436-B7B7D88C76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F44B26-B68E-42FD-9984-30484817313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441A13-60C1-4D4B-8D5F-CE411B95C19E}"/>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FC4CAFBE-F8D9-4B90-86A9-A0F5C978F0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89FC6B-27EA-4B77-A6B6-C4A2367A55E8}"/>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00125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DC9EC7-63CF-423F-842B-206ED3C464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E7A586-54B7-455F-9B88-F5A5F8AE5C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6CA003-5A64-4853-8EEE-D21C68FB8E98}"/>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70EC2E90-B3FA-4C1F-B393-2FC50074FA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E175A4-13E2-4EC8-A669-9D50526B84D0}"/>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19213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17AFAD-1FD7-412B-BD4D-6E1D0B101F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6AC15E-F53C-4A19-99E5-4C72529A670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2067B6-E4E8-434D-BE89-902645926C9C}"/>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D8BC7910-F515-4946-B822-01BE3967F5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6901C3-7CD3-40F8-B1D1-590CBD607700}"/>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9561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60744-8185-4393-B40B-B41B9B1B5F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09B4F4-29D0-4A4C-AD3E-712749378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2C7062C-C659-4401-86D5-665AE8B80A6B}"/>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F4C2CAD4-67E0-4963-B785-67644AB10C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71F8FB-9047-4DF7-B1E3-55B8FE225A72}"/>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4288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EBC13-B382-4CDC-BE07-A3385FAF61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BE04E8-7488-4288-9E6D-91D69DBFCAF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4873A66-2BBF-48A4-8E83-5372635431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589AC9-C7CF-4232-82FC-137C772B8042}"/>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6" name="Espace réservé du pied de page 5">
            <a:extLst>
              <a:ext uri="{FF2B5EF4-FFF2-40B4-BE49-F238E27FC236}">
                <a16:creationId xmlns:a16="http://schemas.microsoft.com/office/drawing/2014/main" id="{BB1B3C18-19D7-47B9-A25D-73AA34E190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2CBBF6-D6E1-4796-A521-F0CEE0B2BF16}"/>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95193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EF14E-9C98-44D5-B303-56FEFA3AB4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758FFE2-0605-4C74-8F53-852EEE1CB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1E2AD8E-C6ED-408E-9BB0-EE5350072BD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60AAEA7-D19C-4800-BEEC-17BD3CFA2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E5ED2C3-B688-43AE-AA27-2E67A8FAC6C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EA7ADC-2BC5-45F3-92F0-188A136A3F7B}"/>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8" name="Espace réservé du pied de page 7">
            <a:extLst>
              <a:ext uri="{FF2B5EF4-FFF2-40B4-BE49-F238E27FC236}">
                <a16:creationId xmlns:a16="http://schemas.microsoft.com/office/drawing/2014/main" id="{F3E09C80-B855-429C-B183-DB8509D3CA9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CF5BFF-5DEF-45C3-8D6D-B2CF1D3988C1}"/>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74948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AE3984-FB07-4880-9157-3EA2D58B6A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02FB6C9-EC29-4BF3-ACC4-F1CA5F6DAF93}"/>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4" name="Espace réservé du pied de page 3">
            <a:extLst>
              <a:ext uri="{FF2B5EF4-FFF2-40B4-BE49-F238E27FC236}">
                <a16:creationId xmlns:a16="http://schemas.microsoft.com/office/drawing/2014/main" id="{6E6117BE-4A43-4C3C-AE67-A818A97BC6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E5E4F18-C114-4FE0-A3EB-07DE02F7F6DF}"/>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79251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6EA635-C46D-48A3-97DA-64C2A0F6820E}"/>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3" name="Espace réservé du pied de page 2">
            <a:extLst>
              <a:ext uri="{FF2B5EF4-FFF2-40B4-BE49-F238E27FC236}">
                <a16:creationId xmlns:a16="http://schemas.microsoft.com/office/drawing/2014/main" id="{611FBAB8-046C-4303-8532-965703D8B66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8FABA4D-740B-4B70-A095-732DA71D3491}"/>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23012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052B55-7E01-49C0-AAE3-805A08739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D6CED0-D042-4209-84BE-03A0E3825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5E6B6A2-9394-4D6F-8753-B7899F0A7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E549BF5-BCC6-4C1B-82D8-22584E375362}"/>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6" name="Espace réservé du pied de page 5">
            <a:extLst>
              <a:ext uri="{FF2B5EF4-FFF2-40B4-BE49-F238E27FC236}">
                <a16:creationId xmlns:a16="http://schemas.microsoft.com/office/drawing/2014/main" id="{5063A713-C9D6-4352-8268-8FD7D8E32C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08AE32-404C-42A4-9AA8-8DAB71066748}"/>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15528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2C4FC-38BF-41DF-B9FA-56376D68F0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B4E0431-5427-4AFC-B593-182CF962C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B85B822-BB9F-4DF1-A7D1-A941969A2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9F0560-8ED2-4EF5-97CE-B9D2074FF8CA}"/>
              </a:ext>
            </a:extLst>
          </p:cNvPr>
          <p:cNvSpPr>
            <a:spLocks noGrp="1"/>
          </p:cNvSpPr>
          <p:nvPr>
            <p:ph type="dt" sz="half" idx="10"/>
          </p:nvPr>
        </p:nvSpPr>
        <p:spPr/>
        <p:txBody>
          <a:bodyPr/>
          <a:lstStyle/>
          <a:p>
            <a:fld id="{2AD98749-3CA1-4ADF-8734-116D3B85B6B7}" type="datetimeFigureOut">
              <a:rPr lang="fr-FR" smtClean="0"/>
              <a:t>25/03/2021</a:t>
            </a:fld>
            <a:endParaRPr lang="fr-FR"/>
          </a:p>
        </p:txBody>
      </p:sp>
      <p:sp>
        <p:nvSpPr>
          <p:cNvPr id="6" name="Espace réservé du pied de page 5">
            <a:extLst>
              <a:ext uri="{FF2B5EF4-FFF2-40B4-BE49-F238E27FC236}">
                <a16:creationId xmlns:a16="http://schemas.microsoft.com/office/drawing/2014/main" id="{3BA15BFA-7857-4782-9483-E6F7556371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655069-70FD-461F-8BC0-83C2C380BD65}"/>
              </a:ext>
            </a:extLst>
          </p:cNvPr>
          <p:cNvSpPr>
            <a:spLocks noGrp="1"/>
          </p:cNvSpPr>
          <p:nvPr>
            <p:ph type="sldNum" sz="quarter" idx="12"/>
          </p:nvPr>
        </p:nvSpPr>
        <p:spPr/>
        <p:txBody>
          <a:bodyPr/>
          <a:lstStyle/>
          <a:p>
            <a:fld id="{59496F78-02ED-471F-9187-AF5F740B7D97}" type="slidenum">
              <a:rPr lang="fr-FR" smtClean="0"/>
              <a:t>‹N°›</a:t>
            </a:fld>
            <a:endParaRPr lang="fr-FR"/>
          </a:p>
        </p:txBody>
      </p:sp>
    </p:spTree>
    <p:extLst>
      <p:ext uri="{BB962C8B-B14F-4D97-AF65-F5344CB8AC3E}">
        <p14:creationId xmlns:p14="http://schemas.microsoft.com/office/powerpoint/2010/main" val="202952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BC9DB6-32A8-49BC-B629-4718BB016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7E019AF-2AE3-4646-9ED3-CA20D0427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541B8D-2256-405D-863C-AD268A32C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98749-3CA1-4ADF-8734-116D3B85B6B7}" type="datetimeFigureOut">
              <a:rPr lang="fr-FR" smtClean="0"/>
              <a:t>25/03/2021</a:t>
            </a:fld>
            <a:endParaRPr lang="fr-FR"/>
          </a:p>
        </p:txBody>
      </p:sp>
      <p:sp>
        <p:nvSpPr>
          <p:cNvPr id="5" name="Espace réservé du pied de page 4">
            <a:extLst>
              <a:ext uri="{FF2B5EF4-FFF2-40B4-BE49-F238E27FC236}">
                <a16:creationId xmlns:a16="http://schemas.microsoft.com/office/drawing/2014/main" id="{56F86923-517F-4913-BBB1-08A919651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960F7E-3E1D-468B-811F-449EF6A4C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96F78-02ED-471F-9187-AF5F740B7D97}" type="slidenum">
              <a:rPr lang="fr-FR" smtClean="0"/>
              <a:t>‹N°›</a:t>
            </a:fld>
            <a:endParaRPr lang="fr-FR"/>
          </a:p>
        </p:txBody>
      </p:sp>
    </p:spTree>
    <p:extLst>
      <p:ext uri="{BB962C8B-B14F-4D97-AF65-F5344CB8AC3E}">
        <p14:creationId xmlns:p14="http://schemas.microsoft.com/office/powerpoint/2010/main" val="69890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dagogie.ac-limoges.fr/svt/IMG/pdf/spiralite_college_2nde.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pedagogie.ac-limoges.fr/svt/IMG/pdf/spiralite_college_2nde.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CC49362-86CA-445C-928D-2BA1C884A3E4}"/>
              </a:ext>
            </a:extLst>
          </p:cNvPr>
          <p:cNvSpPr txBox="1"/>
          <p:nvPr/>
        </p:nvSpPr>
        <p:spPr>
          <a:xfrm>
            <a:off x="3018972" y="839606"/>
            <a:ext cx="7765142" cy="2308324"/>
          </a:xfrm>
          <a:prstGeom prst="rect">
            <a:avLst/>
          </a:prstGeom>
          <a:noFill/>
        </p:spPr>
        <p:txBody>
          <a:bodyPr wrap="square" rtlCol="0">
            <a:spAutoFit/>
          </a:bodyPr>
          <a:lstStyle/>
          <a:p>
            <a:pPr algn="ctr"/>
            <a:r>
              <a:rPr lang="fr-FR" sz="3200" b="1" dirty="0">
                <a:solidFill>
                  <a:srgbClr val="0070C0"/>
                </a:solidFill>
              </a:rPr>
              <a:t>Fiches techniques pour la construction des séquences et des séances</a:t>
            </a:r>
            <a:endParaRPr lang="fr-FR" sz="2800" b="1" dirty="0">
              <a:solidFill>
                <a:srgbClr val="0070C0"/>
              </a:solidFill>
            </a:endParaRPr>
          </a:p>
          <a:p>
            <a:pPr algn="ctr"/>
            <a:r>
              <a:rPr lang="fr-FR" sz="3200" b="1" dirty="0">
                <a:solidFill>
                  <a:srgbClr val="0070C0"/>
                </a:solidFill>
              </a:rPr>
              <a:t>Programme SVT classe de 1</a:t>
            </a:r>
            <a:r>
              <a:rPr lang="fr-FR" sz="3200" b="1" baseline="30000" dirty="0">
                <a:solidFill>
                  <a:srgbClr val="0070C0"/>
                </a:solidFill>
              </a:rPr>
              <a:t>ère</a:t>
            </a:r>
            <a:r>
              <a:rPr lang="fr-FR" sz="3200" b="1" dirty="0">
                <a:solidFill>
                  <a:srgbClr val="0070C0"/>
                </a:solidFill>
              </a:rPr>
              <a:t> générale</a:t>
            </a:r>
            <a:endParaRPr lang="fr-FR" sz="1400" b="1" dirty="0">
              <a:solidFill>
                <a:srgbClr val="0070C0"/>
              </a:solidFill>
            </a:endParaRPr>
          </a:p>
          <a:p>
            <a:pPr algn="ctr"/>
            <a:r>
              <a:rPr lang="fr-FR" sz="4800" b="1" baseline="30000" dirty="0">
                <a:solidFill>
                  <a:srgbClr val="0070C0"/>
                </a:solidFill>
              </a:rPr>
              <a:t>Enseignement de spécialité</a:t>
            </a:r>
            <a:endParaRPr lang="fr-FR" sz="4800" b="1" dirty="0">
              <a:solidFill>
                <a:srgbClr val="0070C0"/>
              </a:solidFill>
            </a:endParaRPr>
          </a:p>
        </p:txBody>
      </p:sp>
      <p:pic>
        <p:nvPicPr>
          <p:cNvPr id="4" name="Image 3">
            <a:extLst>
              <a:ext uri="{FF2B5EF4-FFF2-40B4-BE49-F238E27FC236}">
                <a16:creationId xmlns:a16="http://schemas.microsoft.com/office/drawing/2014/main" id="{E3D121EA-50FC-48C4-89D9-D1196955D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40" y="118582"/>
            <a:ext cx="2340864" cy="2121408"/>
          </a:xfrm>
          <a:prstGeom prst="rect">
            <a:avLst/>
          </a:prstGeom>
        </p:spPr>
      </p:pic>
      <p:sp>
        <p:nvSpPr>
          <p:cNvPr id="3" name="ZoneTexte 2">
            <a:extLst>
              <a:ext uri="{FF2B5EF4-FFF2-40B4-BE49-F238E27FC236}">
                <a16:creationId xmlns:a16="http://schemas.microsoft.com/office/drawing/2014/main" id="{3638E313-FCDC-4854-9860-A78EE258E479}"/>
              </a:ext>
            </a:extLst>
          </p:cNvPr>
          <p:cNvSpPr txBox="1"/>
          <p:nvPr/>
        </p:nvSpPr>
        <p:spPr>
          <a:xfrm>
            <a:off x="3292130" y="2986548"/>
            <a:ext cx="7218825"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000" b="1" dirty="0"/>
              <a:t>Document de travail</a:t>
            </a:r>
          </a:p>
          <a:p>
            <a:pPr algn="just"/>
            <a:endParaRPr lang="fr-FR" sz="2000" b="1" dirty="0">
              <a:solidFill>
                <a:srgbClr val="FF0000"/>
              </a:solidFill>
            </a:endParaRPr>
          </a:p>
          <a:p>
            <a:pPr algn="just"/>
            <a:r>
              <a:rPr lang="fr-FR" sz="2000" b="1" dirty="0">
                <a:solidFill>
                  <a:srgbClr val="FF0000"/>
                </a:solidFill>
              </a:rPr>
              <a:t>Attention, ce document ne se substitue pas aux programmes officiels parus au BO.</a:t>
            </a:r>
          </a:p>
          <a:p>
            <a:pPr algn="just"/>
            <a:endParaRPr lang="fr-FR" sz="2000" dirty="0"/>
          </a:p>
          <a:p>
            <a:pPr algn="just"/>
            <a:r>
              <a:rPr lang="fr-FR" sz="2000" dirty="0"/>
              <a:t>Il constitue une explicitation du programme afin d’accompagner les équipes dans la construction des séquences et séances (voir proposition de conducteur en dernière page) notamment </a:t>
            </a:r>
            <a:r>
              <a:rPr lang="fr-FR" sz="2000"/>
              <a:t>en formation</a:t>
            </a:r>
            <a:endParaRPr lang="fr-FR" sz="2000" dirty="0"/>
          </a:p>
        </p:txBody>
      </p:sp>
      <p:sp>
        <p:nvSpPr>
          <p:cNvPr id="5" name="ZoneTexte 4">
            <a:extLst>
              <a:ext uri="{FF2B5EF4-FFF2-40B4-BE49-F238E27FC236}">
                <a16:creationId xmlns:a16="http://schemas.microsoft.com/office/drawing/2014/main" id="{1AE3108E-B5B0-40D6-AC62-13272C71511D}"/>
              </a:ext>
            </a:extLst>
          </p:cNvPr>
          <p:cNvSpPr txBox="1"/>
          <p:nvPr/>
        </p:nvSpPr>
        <p:spPr>
          <a:xfrm>
            <a:off x="7199942" y="6034194"/>
            <a:ext cx="4748980" cy="584775"/>
          </a:xfrm>
          <a:prstGeom prst="rect">
            <a:avLst/>
          </a:prstGeom>
          <a:noFill/>
        </p:spPr>
        <p:txBody>
          <a:bodyPr wrap="square" rtlCol="0">
            <a:spAutoFit/>
          </a:bodyPr>
          <a:lstStyle/>
          <a:p>
            <a:r>
              <a:rPr lang="fr-FR" sz="1600" b="1" i="1" dirty="0"/>
              <a:t>Gaël Glandières</a:t>
            </a:r>
          </a:p>
          <a:p>
            <a:r>
              <a:rPr lang="fr-FR" sz="1600" b="1" i="1" dirty="0"/>
              <a:t>IA-IPR SVT  Académie de Limoges</a:t>
            </a:r>
            <a:endParaRPr lang="fr-FR" b="1" i="1" dirty="0"/>
          </a:p>
        </p:txBody>
      </p:sp>
    </p:spTree>
    <p:extLst>
      <p:ext uri="{BB962C8B-B14F-4D97-AF65-F5344CB8AC3E}">
        <p14:creationId xmlns:p14="http://schemas.microsoft.com/office/powerpoint/2010/main" val="245406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175273"/>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La dynamique de la lithosphère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La dynamique interne de la Terre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600438"/>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a:t>
            </a:r>
            <a:endParaRPr lang="fr-FR" sz="1400" dirty="0"/>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Préciser et quantifier </a:t>
            </a:r>
            <a:r>
              <a:rPr lang="fr-FR" sz="1400" dirty="0">
                <a:sym typeface="Wingdings 3" panose="05040102010807070707" pitchFamily="18" charset="2"/>
              </a:rPr>
              <a:t>les </a:t>
            </a:r>
            <a:r>
              <a:rPr lang="fr-FR" sz="1400" b="1" dirty="0">
                <a:sym typeface="Wingdings 3" panose="05040102010807070707" pitchFamily="18" charset="2"/>
              </a:rPr>
              <a:t>mouvements des plaques lithosphériques </a:t>
            </a:r>
            <a:r>
              <a:rPr lang="fr-FR" sz="1400" dirty="0">
                <a:sym typeface="Wingdings 3" panose="05040102010807070707" pitchFamily="18" charset="2"/>
              </a:rPr>
              <a:t>en croisant </a:t>
            </a:r>
            <a:r>
              <a:rPr lang="fr-FR" sz="1400" b="1" dirty="0">
                <a:sym typeface="Wingdings 3" panose="05040102010807070707" pitchFamily="18" charset="2"/>
              </a:rPr>
              <a:t>différentes  méthodes </a:t>
            </a:r>
            <a:r>
              <a:rPr lang="fr-FR" sz="1400" dirty="0">
                <a:sym typeface="Wingdings 3" panose="05040102010807070707" pitchFamily="18" charset="2"/>
              </a:rPr>
              <a:t>en remobilisant les acquis du collège.</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a:t>
            </a:r>
            <a:r>
              <a:rPr lang="fr-FR" sz="1400" dirty="0">
                <a:sym typeface="Wingdings 3" panose="05040102010807070707" pitchFamily="18" charset="2"/>
              </a:rPr>
              <a:t> à partir de </a:t>
            </a:r>
            <a:r>
              <a:rPr lang="fr-FR" sz="1400" b="1" dirty="0">
                <a:sym typeface="Wingdings 3" panose="05040102010807070707" pitchFamily="18" charset="2"/>
              </a:rPr>
              <a:t>l’étude de différents faits géologiques</a:t>
            </a:r>
            <a:r>
              <a:rPr lang="fr-FR" sz="1400" dirty="0">
                <a:sym typeface="Wingdings 3" panose="05040102010807070707" pitchFamily="18" charset="2"/>
              </a:rPr>
              <a:t>, les principaux </a:t>
            </a:r>
            <a:r>
              <a:rPr lang="fr-FR" sz="1400" b="1" dirty="0">
                <a:sym typeface="Wingdings 3" panose="05040102010807070707" pitchFamily="18" charset="2"/>
              </a:rPr>
              <a:t>phénomènes de la dynamique terrestre actuelle</a:t>
            </a:r>
            <a:r>
              <a:rPr lang="fr-FR" sz="1400" dirty="0">
                <a:sym typeface="Wingdings 3" panose="05040102010807070707" pitchFamily="18" charset="2"/>
              </a:rPr>
              <a:t> (dynamique des zones de divergence, de convergence</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Expliquer </a:t>
            </a:r>
            <a:r>
              <a:rPr lang="fr-FR" sz="1400" dirty="0">
                <a:sym typeface="Wingdings 3" panose="05040102010807070707" pitchFamily="18" charset="2"/>
              </a:rPr>
              <a:t>la </a:t>
            </a:r>
            <a:r>
              <a:rPr lang="fr-FR" sz="1400" b="1" dirty="0">
                <a:sym typeface="Wingdings 3" panose="05040102010807070707" pitchFamily="18" charset="2"/>
              </a:rPr>
              <a:t>formation des différentes roches identifiées </a:t>
            </a:r>
            <a:r>
              <a:rPr lang="fr-FR" sz="1400" dirty="0">
                <a:sym typeface="Wingdings 3" panose="05040102010807070707" pitchFamily="18" charset="2"/>
              </a:rPr>
              <a:t>dans ce thème.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3"/>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428217" y="2803692"/>
            <a:ext cx="4054928" cy="3046988"/>
          </a:xfrm>
          <a:prstGeom prst="rect">
            <a:avLst/>
          </a:prstGeom>
          <a:noFill/>
          <a:ln w="19050">
            <a:solidFill>
              <a:schemeClr val="tx1"/>
            </a:solidFill>
          </a:ln>
        </p:spPr>
        <p:txBody>
          <a:bodyPr wrap="square" rtlCol="0">
            <a:spAutoFit/>
          </a:bodyPr>
          <a:lstStyle/>
          <a:p>
            <a:pPr algn="just"/>
            <a:r>
              <a:rPr lang="fr-FR" sz="1600" b="1" dirty="0"/>
              <a:t>Les approches</a:t>
            </a:r>
          </a:p>
          <a:p>
            <a:pPr marL="285750" indent="-285750" algn="just">
              <a:buFont typeface="Wingdings" panose="05000000000000000000" pitchFamily="2" charset="2"/>
              <a:buChar char="§"/>
            </a:pPr>
            <a:r>
              <a:rPr lang="fr-FR" sz="1600" dirty="0"/>
              <a:t>On s’appuie sur les acquis du cycle 4.</a:t>
            </a:r>
          </a:p>
          <a:p>
            <a:pPr marL="285750" indent="-285750" algn="just">
              <a:buFont typeface="Wingdings" panose="05000000000000000000" pitchFamily="2" charset="2"/>
              <a:buChar char="§"/>
            </a:pPr>
            <a:r>
              <a:rPr lang="fr-FR" sz="1600" dirty="0"/>
              <a:t>Une découverte du fonctionnement interne </a:t>
            </a:r>
            <a:r>
              <a:rPr lang="fr-FR" sz="1600" u="sng" dirty="0"/>
              <a:t>actuel</a:t>
            </a:r>
            <a:r>
              <a:rPr lang="fr-FR" sz="1600" dirty="0"/>
              <a:t> de la Terre, une planète active</a:t>
            </a:r>
          </a:p>
          <a:p>
            <a:pPr marL="285750" indent="-285750" algn="just">
              <a:buFont typeface="Wingdings" panose="05000000000000000000" pitchFamily="2" charset="2"/>
              <a:buChar char="§"/>
            </a:pPr>
            <a:r>
              <a:rPr lang="fr-FR" sz="1600" dirty="0"/>
              <a:t>Une approche sur les méthodes des géosciences permettant de construire une approche scientifique de la dynamique terrestre.</a:t>
            </a:r>
          </a:p>
          <a:p>
            <a:pPr marL="285750" indent="-285750" algn="just">
              <a:buFont typeface="Wingdings" panose="05000000000000000000" pitchFamily="2" charset="2"/>
              <a:buChar char="§"/>
            </a:pPr>
            <a:r>
              <a:rPr lang="fr-FR" sz="1600" dirty="0"/>
              <a:t>Une approche à différentes échelles spatiales et de temps, de la roche au globe terrestre.</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227041"/>
            <a:ext cx="6538685" cy="3354765"/>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dirty="0"/>
              <a:t>On n’attend ni une interprétation des inversions magnétiques, ni une étude exhaustive des roches de zones de subduction.</a:t>
            </a:r>
          </a:p>
          <a:p>
            <a:pPr marL="285750" indent="-285750" algn="just">
              <a:buFont typeface="Wingdings" panose="05000000000000000000" pitchFamily="2" charset="2"/>
              <a:buChar char="Ø"/>
            </a:pPr>
            <a:r>
              <a:rPr lang="fr-FR" dirty="0"/>
              <a:t>Pour l'étude de marqueurs de la collision, des exemples pourront être pris dans toute chaîne active ou récente (Alpes, Pyrénées et Himalaya).</a:t>
            </a:r>
          </a:p>
          <a:p>
            <a:pPr marL="285750" indent="-285750" algn="just">
              <a:buFont typeface="Wingdings" panose="05000000000000000000" pitchFamily="2" charset="2"/>
              <a:buChar char="Ø"/>
            </a:pPr>
            <a:r>
              <a:rPr lang="fr-FR" dirty="0"/>
              <a:t>Il est judicieux de bien situer les marqueurs de la dynamique lithosphérique aux différentes échelles (roche, affleurement, faille, plis, échelle régionale et globale) : ces marqueurs seront essentiels en classe de terminale pour l’étude de la dynamique lithosphérique passée.</a:t>
            </a:r>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184989" y="2646593"/>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05761" y="2580317"/>
            <a:ext cx="480356" cy="175227"/>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4"/>
          <a:stretch>
            <a:fillRect/>
          </a:stretch>
        </p:blipFill>
        <p:spPr>
          <a:xfrm>
            <a:off x="3324256" y="1740250"/>
            <a:ext cx="902947" cy="902947"/>
          </a:xfrm>
          <a:prstGeom prst="rect">
            <a:avLst/>
          </a:prstGeom>
        </p:spPr>
      </p:pic>
      <p:sp>
        <p:nvSpPr>
          <p:cNvPr id="14" name="ZoneTexte 13">
            <a:extLst>
              <a:ext uri="{FF2B5EF4-FFF2-40B4-BE49-F238E27FC236}">
                <a16:creationId xmlns:a16="http://schemas.microsoft.com/office/drawing/2014/main" id="{236FD388-B2DE-4D24-B617-8044F9B95CAC}"/>
              </a:ext>
            </a:extLst>
          </p:cNvPr>
          <p:cNvSpPr txBox="1"/>
          <p:nvPr/>
        </p:nvSpPr>
        <p:spPr>
          <a:xfrm>
            <a:off x="10407305" y="2557312"/>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pic>
        <p:nvPicPr>
          <p:cNvPr id="15" name="Image 14">
            <a:extLst>
              <a:ext uri="{FF2B5EF4-FFF2-40B4-BE49-F238E27FC236}">
                <a16:creationId xmlns:a16="http://schemas.microsoft.com/office/drawing/2014/main" id="{2A973150-BA4A-4D54-B8CB-C8472200A6E5}"/>
              </a:ext>
            </a:extLst>
          </p:cNvPr>
          <p:cNvPicPr>
            <a:picLocks noChangeAspect="1"/>
          </p:cNvPicPr>
          <p:nvPr/>
        </p:nvPicPr>
        <p:blipFill>
          <a:blip r:embed="rId5"/>
          <a:stretch>
            <a:fillRect/>
          </a:stretch>
        </p:blipFill>
        <p:spPr>
          <a:xfrm>
            <a:off x="8982102" y="2523545"/>
            <a:ext cx="1356478" cy="769128"/>
          </a:xfrm>
          <a:prstGeom prst="rect">
            <a:avLst/>
          </a:prstGeom>
        </p:spPr>
      </p:pic>
      <p:sp>
        <p:nvSpPr>
          <p:cNvPr id="16" name="Forme automatique 2">
            <a:extLst>
              <a:ext uri="{FF2B5EF4-FFF2-40B4-BE49-F238E27FC236}">
                <a16:creationId xmlns:a16="http://schemas.microsoft.com/office/drawing/2014/main" id="{3315A7B3-E27B-4BED-A50B-0D42D0B0C3B8}"/>
              </a:ext>
            </a:extLst>
          </p:cNvPr>
          <p:cNvSpPr>
            <a:spLocks noChangeArrowheads="1"/>
          </p:cNvSpPr>
          <p:nvPr/>
        </p:nvSpPr>
        <p:spPr bwMode="auto">
          <a:xfrm rot="5400000">
            <a:off x="6889953" y="2216624"/>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560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a:t>
            </a:r>
            <a:r>
              <a:rPr lang="fr-FR" sz="1400" b="1" dirty="0"/>
              <a:t>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Décrire </a:t>
            </a:r>
            <a:r>
              <a:rPr lang="fr-FR" sz="1400" dirty="0">
                <a:sym typeface="Wingdings 3" panose="05040102010807070707" pitchFamily="18" charset="2"/>
              </a:rPr>
              <a:t>la complexité d’un système écologique et </a:t>
            </a:r>
            <a:r>
              <a:rPr lang="fr-FR" sz="1400" b="1" dirty="0">
                <a:solidFill>
                  <a:srgbClr val="FF0000"/>
                </a:solidFill>
                <a:sym typeface="Wingdings 3" panose="05040102010807070707" pitchFamily="18" charset="2"/>
              </a:rPr>
              <a:t>caractériser</a:t>
            </a:r>
            <a:r>
              <a:rPr lang="fr-FR" sz="1400" dirty="0">
                <a:sym typeface="Wingdings 3" panose="05040102010807070707" pitchFamily="18" charset="2"/>
              </a:rPr>
              <a:t> son </a:t>
            </a:r>
            <a:r>
              <a:rPr lang="fr-FR" sz="1400" b="1" dirty="0">
                <a:sym typeface="Wingdings 3" panose="05040102010807070707" pitchFamily="18" charset="2"/>
              </a:rPr>
              <a:t>organisation (frontière, élément, flux, interactions)</a:t>
            </a:r>
          </a:p>
          <a:p>
            <a:pPr marL="285750" indent="-285750">
              <a:buFont typeface="Wingdings 3" panose="05040102010807070707" pitchFamily="18" charset="2"/>
              <a:buChar char=""/>
            </a:pPr>
            <a:r>
              <a:rPr lang="fr-FR" sz="1400" b="1" dirty="0">
                <a:solidFill>
                  <a:srgbClr val="FF0000"/>
                </a:solidFill>
                <a:sym typeface="Wingdings 3" panose="05040102010807070707" pitchFamily="18" charset="2"/>
              </a:rPr>
              <a:t>Caractériser </a:t>
            </a:r>
            <a:r>
              <a:rPr lang="fr-FR" sz="1400" dirty="0">
                <a:sym typeface="Wingdings 3" panose="05040102010807070707" pitchFamily="18" charset="2"/>
              </a:rPr>
              <a:t>par un exemple la notion d’équilibres dynamiques d’un écosystème (perturbation, résilience, perturbation irréversible) : pas d’équilibre stable.</a:t>
            </a:r>
            <a:endParaRPr lang="fr-FR" sz="1400" b="1"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141686" y="3187021"/>
            <a:ext cx="6538685" cy="3539430"/>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200" dirty="0"/>
          </a:p>
          <a:p>
            <a:pPr marL="285750" indent="-285750">
              <a:buFont typeface="Wingdings" panose="05000000000000000000" pitchFamily="2" charset="2"/>
              <a:buChar char="Ø"/>
            </a:pPr>
            <a:r>
              <a:rPr lang="fr-FR" sz="1600" dirty="0"/>
              <a:t>Il existe historiquement deux visions de la biodiversité : une vision évolutive et une vision fonctionnelle. Ainsi : </a:t>
            </a:r>
          </a:p>
          <a:p>
            <a:pPr marL="742950" lvl="1" indent="-285750">
              <a:buFont typeface="Wingdings" panose="05000000000000000000" pitchFamily="2" charset="2"/>
              <a:buChar char="§"/>
            </a:pPr>
            <a:r>
              <a:rPr lang="fr-FR" sz="1600" dirty="0"/>
              <a:t>On entre par une vision fonctionnelle des écosystèmes ( écologie fonctionnelle) : flux de  matière et d’énergie, centrée sur les écosystèmes, origine et rôle de l’abondance des êtres vivants.</a:t>
            </a:r>
          </a:p>
          <a:p>
            <a:pPr marL="742950" lvl="1" indent="-285750">
              <a:buFont typeface="Wingdings" panose="05000000000000000000" pitchFamily="2" charset="2"/>
              <a:buChar char="§"/>
            </a:pPr>
            <a:r>
              <a:rPr lang="fr-FR" sz="1600" dirty="0"/>
              <a:t>On relie cette diversité fonctionnelle à la diversité spécifique/génétique garante de cette diversité fonctionnelle</a:t>
            </a:r>
          </a:p>
          <a:p>
            <a:pPr marL="285750" indent="-285750" algn="just">
              <a:buFont typeface="Wingdings" panose="05000000000000000000" pitchFamily="2" charset="2"/>
              <a:buChar char="Ø"/>
            </a:pPr>
            <a:r>
              <a:rPr lang="fr-FR" sz="1600" dirty="0"/>
              <a:t>L’étude des agrosystèmes et des sols a été traitée en seconde : il ne s’agit pas dans cette partie de faire un catalogue exhaustif des écosystèmes (structure et fonctionnement) mais, </a:t>
            </a:r>
            <a:r>
              <a:rPr lang="fr-FR" sz="1600" u="sng" dirty="0"/>
              <a:t>à partir d’un exemple observable</a:t>
            </a:r>
            <a:r>
              <a:rPr lang="fr-FR" sz="1600" dirty="0"/>
              <a:t>, d’appréhender la </a:t>
            </a:r>
            <a:r>
              <a:rPr lang="fr-FR" sz="1600" u="sng" dirty="0"/>
              <a:t>diversité des interactions </a:t>
            </a:r>
            <a:r>
              <a:rPr lang="fr-FR" sz="1600" dirty="0"/>
              <a:t>dans un écosystème et leurs </a:t>
            </a:r>
            <a:r>
              <a:rPr lang="fr-FR" sz="1600" u="sng" dirty="0"/>
              <a:t>effets sur sa dynamique.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Écosystèmes et services environnementaux</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Les écosystèmes : des interactions dynamiques entre les êtres vivants et entre eux et leur milieu</a:t>
            </a:r>
          </a:p>
        </p:txBody>
      </p:sp>
      <p:sp>
        <p:nvSpPr>
          <p:cNvPr id="16" name="ZoneTexte 15">
            <a:extLst>
              <a:ext uri="{FF2B5EF4-FFF2-40B4-BE49-F238E27FC236}">
                <a16:creationId xmlns:a16="http://schemas.microsoft.com/office/drawing/2014/main" id="{9F758427-255E-405A-B7D9-CA0A55CD0EED}"/>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a:t>
            </a:r>
          </a:p>
          <a:p>
            <a:pPr algn="just"/>
            <a:r>
              <a:rPr lang="fr-FR" sz="1600" dirty="0"/>
              <a:t>Une approche en deux temps : </a:t>
            </a:r>
          </a:p>
          <a:p>
            <a:pPr marL="285750" indent="-285750" algn="just">
              <a:buFont typeface="Wingdings" panose="05000000000000000000" pitchFamily="2" charset="2"/>
              <a:buChar char="§"/>
            </a:pPr>
            <a:r>
              <a:rPr lang="fr-FR" sz="1600" dirty="0"/>
              <a:t>L’étude de la notion d’écosystème à partir d’exemples (organisation, puis fonctionnement et dynamique spatio-temporelle)</a:t>
            </a:r>
          </a:p>
          <a:p>
            <a:pPr marL="285750" indent="-285750" algn="just">
              <a:buFont typeface="Wingdings" panose="05000000000000000000" pitchFamily="2" charset="2"/>
              <a:buChar char="§"/>
            </a:pPr>
            <a:r>
              <a:rPr lang="fr-FR" sz="1600" dirty="0"/>
              <a:t>Les élèves saisissent ensuite  le contexte des politiques de préservation de la biodiversité en crise par la démarche scientifique. Ils repositionnent l’espèce humaine comme un élément des écosystèmes en interaction avec son environnement.</a:t>
            </a:r>
          </a:p>
        </p:txBody>
      </p:sp>
      <p:sp>
        <p:nvSpPr>
          <p:cNvPr id="24" name="ZoneTexte 23">
            <a:extLst>
              <a:ext uri="{FF2B5EF4-FFF2-40B4-BE49-F238E27FC236}">
                <a16:creationId xmlns:a16="http://schemas.microsoft.com/office/drawing/2014/main" id="{B53856AE-7425-435F-A494-E5AF86930318}"/>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5" name="Image 24">
            <a:extLst>
              <a:ext uri="{FF2B5EF4-FFF2-40B4-BE49-F238E27FC236}">
                <a16:creationId xmlns:a16="http://schemas.microsoft.com/office/drawing/2014/main" id="{F1082C34-8F24-4FE6-A22B-3E03CE6D0262}"/>
              </a:ext>
            </a:extLst>
          </p:cNvPr>
          <p:cNvPicPr>
            <a:picLocks noChangeAspect="1"/>
          </p:cNvPicPr>
          <p:nvPr/>
        </p:nvPicPr>
        <p:blipFill>
          <a:blip r:embed="rId3"/>
          <a:stretch>
            <a:fillRect/>
          </a:stretch>
        </p:blipFill>
        <p:spPr>
          <a:xfrm>
            <a:off x="3324256" y="1740250"/>
            <a:ext cx="902947" cy="902947"/>
          </a:xfrm>
          <a:prstGeom prst="rect">
            <a:avLst/>
          </a:prstGeom>
        </p:spPr>
      </p:pic>
      <p:sp>
        <p:nvSpPr>
          <p:cNvPr id="20" name="ZoneTexte 19">
            <a:extLst>
              <a:ext uri="{FF2B5EF4-FFF2-40B4-BE49-F238E27FC236}">
                <a16:creationId xmlns:a16="http://schemas.microsoft.com/office/drawing/2014/main" id="{19C336D6-3EBB-4DC7-BAA3-703867E2160B}"/>
              </a:ext>
            </a:extLst>
          </p:cNvPr>
          <p:cNvSpPr txBox="1"/>
          <p:nvPr/>
        </p:nvSpPr>
        <p:spPr>
          <a:xfrm>
            <a:off x="10323893" y="2514092"/>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pic>
        <p:nvPicPr>
          <p:cNvPr id="21" name="Image 20">
            <a:extLst>
              <a:ext uri="{FF2B5EF4-FFF2-40B4-BE49-F238E27FC236}">
                <a16:creationId xmlns:a16="http://schemas.microsoft.com/office/drawing/2014/main" id="{EDFAD1DC-F050-4519-9EFB-174F9B93781E}"/>
              </a:ext>
            </a:extLst>
          </p:cNvPr>
          <p:cNvPicPr>
            <a:picLocks noChangeAspect="1"/>
          </p:cNvPicPr>
          <p:nvPr/>
        </p:nvPicPr>
        <p:blipFill>
          <a:blip r:embed="rId4"/>
          <a:stretch>
            <a:fillRect/>
          </a:stretch>
        </p:blipFill>
        <p:spPr>
          <a:xfrm>
            <a:off x="8866781" y="2442590"/>
            <a:ext cx="1356478" cy="762066"/>
          </a:xfrm>
          <a:prstGeom prst="rect">
            <a:avLst/>
          </a:prstGeom>
        </p:spPr>
      </p:pic>
      <p:sp>
        <p:nvSpPr>
          <p:cNvPr id="22" name="Forme automatique 2">
            <a:extLst>
              <a:ext uri="{FF2B5EF4-FFF2-40B4-BE49-F238E27FC236}">
                <a16:creationId xmlns:a16="http://schemas.microsoft.com/office/drawing/2014/main" id="{33BD7F3C-41E3-4747-9EBE-5E47E76CAED5}"/>
              </a:ext>
            </a:extLst>
          </p:cNvPr>
          <p:cNvSpPr>
            <a:spLocks noChangeArrowheads="1"/>
          </p:cNvSpPr>
          <p:nvPr/>
        </p:nvSpPr>
        <p:spPr bwMode="auto">
          <a:xfrm rot="5400000">
            <a:off x="7067912" y="2221325"/>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83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600438"/>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dirty="0"/>
              <a:t>:</a:t>
            </a:r>
          </a:p>
          <a:p>
            <a:pPr marL="285750" indent="-285750" algn="just">
              <a:buFont typeface="Wingdings 3" panose="05040102010807070707" pitchFamily="18" charset="2"/>
              <a:buChar char=""/>
            </a:pPr>
            <a:r>
              <a:rPr lang="fr-FR" sz="1400" dirty="0">
                <a:sym typeface="Wingdings 3" panose="05040102010807070707" pitchFamily="18" charset="2"/>
              </a:rPr>
              <a:t>Par une approche écocentrée où l’Homme est un élément des écosystèmes, </a:t>
            </a:r>
            <a:r>
              <a:rPr lang="fr-FR" sz="1400" b="1" dirty="0">
                <a:solidFill>
                  <a:srgbClr val="FF0000"/>
                </a:solidFill>
                <a:sym typeface="Wingdings 3" panose="05040102010807070707" pitchFamily="18" charset="2"/>
              </a:rPr>
              <a:t>identifier </a:t>
            </a:r>
            <a:r>
              <a:rPr lang="fr-FR" sz="1400" b="1" dirty="0">
                <a:sym typeface="Wingdings 3" panose="05040102010807070707" pitchFamily="18" charset="2"/>
              </a:rPr>
              <a:t>les impacts </a:t>
            </a:r>
            <a:r>
              <a:rPr lang="fr-FR" sz="1400" dirty="0">
                <a:sym typeface="Wingdings 3" panose="05040102010807070707" pitchFamily="18" charset="2"/>
              </a:rPr>
              <a:t>de l’être humain sur le fonctionnement et la dynamique des écosystèmes.</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 </a:t>
            </a:r>
            <a:r>
              <a:rPr lang="fr-FR" sz="1400" dirty="0">
                <a:sym typeface="Wingdings 3" panose="05040102010807070707" pitchFamily="18" charset="2"/>
              </a:rPr>
              <a:t>la connaissance </a:t>
            </a:r>
            <a:r>
              <a:rPr lang="fr-FR" sz="1400" b="1" dirty="0">
                <a:sym typeface="Wingdings 3" panose="05040102010807070707" pitchFamily="18" charset="2"/>
              </a:rPr>
              <a:t>des services écosystémiques </a:t>
            </a:r>
            <a:r>
              <a:rPr lang="fr-FR" sz="1400" dirty="0">
                <a:sym typeface="Wingdings 3" panose="05040102010807070707" pitchFamily="18" charset="2"/>
              </a:rPr>
              <a:t>et</a:t>
            </a:r>
            <a:r>
              <a:rPr lang="fr-FR" sz="1400" b="1" dirty="0">
                <a:sym typeface="Wingdings 3" panose="05040102010807070707" pitchFamily="18" charset="2"/>
              </a:rPr>
              <a:t> la démarche scientifique </a:t>
            </a:r>
            <a:r>
              <a:rPr lang="fr-FR" sz="1400" dirty="0">
                <a:sym typeface="Wingdings 3" panose="05040102010807070707" pitchFamily="18" charset="2"/>
              </a:rPr>
              <a:t>afin d’apporter des </a:t>
            </a:r>
            <a:r>
              <a:rPr lang="fr-FR" sz="1400" b="1" dirty="0">
                <a:sym typeface="Wingdings 3" panose="05040102010807070707" pitchFamily="18" charset="2"/>
              </a:rPr>
              <a:t>solutions </a:t>
            </a:r>
            <a:r>
              <a:rPr lang="fr-FR" sz="1400" dirty="0">
                <a:sym typeface="Wingdings 3" panose="05040102010807070707" pitchFamily="18" charset="2"/>
              </a:rPr>
              <a:t>à des </a:t>
            </a:r>
            <a:r>
              <a:rPr lang="fr-FR" sz="1400" b="1" dirty="0">
                <a:sym typeface="Wingdings 3" panose="05040102010807070707" pitchFamily="18" charset="2"/>
              </a:rPr>
              <a:t>problèmes écologiques complexes.</a:t>
            </a:r>
            <a:endParaRPr lang="fr-FR" sz="1400" b="1" dirty="0"/>
          </a:p>
          <a:p>
            <a:pPr algn="just"/>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581782"/>
            <a:ext cx="6538685" cy="2800767"/>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S’appuyer sur un exemple local (cf. </a:t>
            </a:r>
            <a:r>
              <a:rPr lang="fr-FR" sz="1600" u="sng" dirty="0"/>
              <a:t>Parcs naturels régionaux</a:t>
            </a:r>
            <a:r>
              <a:rPr lang="fr-FR" sz="1600" dirty="0"/>
              <a:t>)</a:t>
            </a:r>
          </a:p>
          <a:p>
            <a:pPr marL="285750" indent="-285750" algn="just">
              <a:buFont typeface="Wingdings" panose="05000000000000000000" pitchFamily="2" charset="2"/>
              <a:buChar char="Ø"/>
            </a:pPr>
            <a:r>
              <a:rPr lang="fr-FR" sz="1600" dirty="0"/>
              <a:t>Identifier dans une démarche de projet, à partir d’un exemple, les services écosystémiques d’approvisionnement, de régulation et de culture.</a:t>
            </a:r>
          </a:p>
          <a:p>
            <a:pPr marL="285750" indent="-285750" algn="just">
              <a:buFont typeface="Wingdings" panose="05000000000000000000" pitchFamily="2" charset="2"/>
              <a:buChar char="Ø"/>
            </a:pPr>
            <a:r>
              <a:rPr lang="fr-FR" sz="1600" dirty="0"/>
              <a:t>on ne cherche pas l’exhaustivité dans le recensement des menaces pesant sur les écosystèmes : il importe que chaque élève comprenne les </a:t>
            </a:r>
            <a:r>
              <a:rPr lang="fr-FR" sz="1600" u="sng" dirty="0"/>
              <a:t>enjeux et mécanismes d’une menace </a:t>
            </a:r>
            <a:r>
              <a:rPr lang="fr-FR" sz="1600" dirty="0"/>
              <a:t>dans sa complexité ainsi que les </a:t>
            </a:r>
            <a:r>
              <a:rPr lang="fr-FR" sz="1600" u="sng" dirty="0"/>
              <a:t>solutions apportées par la démarche scientifique</a:t>
            </a:r>
            <a:r>
              <a:rPr lang="fr-FR" sz="1600" dirty="0"/>
              <a:t>.</a:t>
            </a:r>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46717" y="2853674"/>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Les enjeux contemporains de la planète</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Écosystèmes et services environnementaux</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L’humanité et les écosystèmes : les services écosystémiques et leur gestion</a:t>
            </a:r>
          </a:p>
        </p:txBody>
      </p:sp>
      <p:sp>
        <p:nvSpPr>
          <p:cNvPr id="24" name="ZoneTexte 23">
            <a:extLst>
              <a:ext uri="{FF2B5EF4-FFF2-40B4-BE49-F238E27FC236}">
                <a16:creationId xmlns:a16="http://schemas.microsoft.com/office/drawing/2014/main" id="{B53856AE-7425-435F-A494-E5AF86930318}"/>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5" name="Image 24">
            <a:extLst>
              <a:ext uri="{FF2B5EF4-FFF2-40B4-BE49-F238E27FC236}">
                <a16:creationId xmlns:a16="http://schemas.microsoft.com/office/drawing/2014/main" id="{F1082C34-8F24-4FE6-A22B-3E03CE6D0262}"/>
              </a:ext>
            </a:extLst>
          </p:cNvPr>
          <p:cNvPicPr>
            <a:picLocks noChangeAspect="1"/>
          </p:cNvPicPr>
          <p:nvPr/>
        </p:nvPicPr>
        <p:blipFill>
          <a:blip r:embed="rId3"/>
          <a:stretch>
            <a:fillRect/>
          </a:stretch>
        </p:blipFill>
        <p:spPr>
          <a:xfrm>
            <a:off x="3324256" y="1740250"/>
            <a:ext cx="902947" cy="902947"/>
          </a:xfrm>
          <a:prstGeom prst="rect">
            <a:avLst/>
          </a:prstGeom>
        </p:spPr>
      </p:pic>
      <p:sp>
        <p:nvSpPr>
          <p:cNvPr id="20" name="ZoneTexte 19">
            <a:extLst>
              <a:ext uri="{FF2B5EF4-FFF2-40B4-BE49-F238E27FC236}">
                <a16:creationId xmlns:a16="http://schemas.microsoft.com/office/drawing/2014/main" id="{1035C7C9-00F3-4E5C-BC72-E3CC593CF72F}"/>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a:t>
            </a:r>
          </a:p>
          <a:p>
            <a:pPr algn="just"/>
            <a:r>
              <a:rPr lang="fr-FR" sz="1600" dirty="0"/>
              <a:t>Une approche en deux temps : </a:t>
            </a:r>
          </a:p>
          <a:p>
            <a:pPr marL="285750" indent="-285750" algn="just">
              <a:buFont typeface="Wingdings" panose="05000000000000000000" pitchFamily="2" charset="2"/>
              <a:buChar char="§"/>
            </a:pPr>
            <a:r>
              <a:rPr lang="fr-FR" sz="1600" dirty="0"/>
              <a:t>L’étude de la notion d’écosystème à partir d’exemples (organisation, puis fonctionnement et dynamique spatio-temporelle)</a:t>
            </a:r>
          </a:p>
          <a:p>
            <a:pPr marL="285750" indent="-285750" algn="just">
              <a:buFont typeface="Wingdings" panose="05000000000000000000" pitchFamily="2" charset="2"/>
              <a:buChar char="§"/>
            </a:pPr>
            <a:r>
              <a:rPr lang="fr-FR" sz="1600" dirty="0"/>
              <a:t>Les élèves saisissent ensuite  le contexte des politiques de préservation de la biodiversité en crise par la démarche scientifique. Ils repositionnent l’espèce humaine comme un élément des écosystèmes en interaction avec son environnement.</a:t>
            </a:r>
          </a:p>
        </p:txBody>
      </p:sp>
      <p:sp>
        <p:nvSpPr>
          <p:cNvPr id="16" name="ZoneTexte 15">
            <a:extLst>
              <a:ext uri="{FF2B5EF4-FFF2-40B4-BE49-F238E27FC236}">
                <a16:creationId xmlns:a16="http://schemas.microsoft.com/office/drawing/2014/main" id="{4A14BF41-13E6-4C0B-B238-7017D4D4D9CE}"/>
              </a:ext>
            </a:extLst>
          </p:cNvPr>
          <p:cNvSpPr txBox="1"/>
          <p:nvPr/>
        </p:nvSpPr>
        <p:spPr>
          <a:xfrm>
            <a:off x="10472665" y="2782550"/>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pic>
        <p:nvPicPr>
          <p:cNvPr id="21" name="Image 20">
            <a:extLst>
              <a:ext uri="{FF2B5EF4-FFF2-40B4-BE49-F238E27FC236}">
                <a16:creationId xmlns:a16="http://schemas.microsoft.com/office/drawing/2014/main" id="{547FF1C4-C565-42AE-A35C-5C3D3539C1F5}"/>
              </a:ext>
            </a:extLst>
          </p:cNvPr>
          <p:cNvPicPr>
            <a:picLocks noChangeAspect="1"/>
          </p:cNvPicPr>
          <p:nvPr/>
        </p:nvPicPr>
        <p:blipFill>
          <a:blip r:embed="rId4"/>
          <a:stretch>
            <a:fillRect/>
          </a:stretch>
        </p:blipFill>
        <p:spPr>
          <a:xfrm>
            <a:off x="9116187" y="2755579"/>
            <a:ext cx="1356478" cy="762066"/>
          </a:xfrm>
          <a:prstGeom prst="rect">
            <a:avLst/>
          </a:prstGeom>
        </p:spPr>
      </p:pic>
      <p:sp>
        <p:nvSpPr>
          <p:cNvPr id="22" name="Forme automatique 2">
            <a:extLst>
              <a:ext uri="{FF2B5EF4-FFF2-40B4-BE49-F238E27FC236}">
                <a16:creationId xmlns:a16="http://schemas.microsoft.com/office/drawing/2014/main" id="{B2D0C8C2-A101-42FC-B01E-619DB8989D12}"/>
              </a:ext>
            </a:extLst>
          </p:cNvPr>
          <p:cNvSpPr>
            <a:spLocks noChangeArrowheads="1"/>
          </p:cNvSpPr>
          <p:nvPr/>
        </p:nvSpPr>
        <p:spPr bwMode="auto">
          <a:xfrm rot="5400000">
            <a:off x="6999088" y="2463967"/>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83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 </a:t>
            </a:r>
            <a:r>
              <a:rPr lang="fr-FR" sz="1400" dirty="0">
                <a:sym typeface="Wingdings 3" panose="05040102010807070707" pitchFamily="18" charset="2"/>
              </a:rPr>
              <a:t>les causes, le mode de transmission, les effets phénotypiques et les traitements possibles d’une maladie génétique monogénique</a:t>
            </a:r>
          </a:p>
          <a:p>
            <a:pPr marL="285750" indent="-285750" algn="just">
              <a:buFont typeface="Wingdings 3" panose="05040102010807070707" pitchFamily="18" charset="2"/>
              <a:buChar char=""/>
            </a:pPr>
            <a:endParaRPr lang="fr-FR" sz="1400" dirty="0">
              <a:sym typeface="Wingdings 3" panose="05040102010807070707" pitchFamily="18" charset="2"/>
            </a:endParaRPr>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2946621"/>
            <a:ext cx="6538685" cy="3293209"/>
          </a:xfrm>
          <a:prstGeom prst="rect">
            <a:avLst/>
          </a:prstGeom>
          <a:noFill/>
          <a:ln w="19050">
            <a:solidFill>
              <a:srgbClr val="0070C0"/>
            </a:solidFill>
          </a:ln>
        </p:spPr>
        <p:txBody>
          <a:bodyPr wrap="square" rtlCol="0">
            <a:spAutoFit/>
          </a:bodyPr>
          <a:lstStyle/>
          <a:p>
            <a:r>
              <a:rPr lang="fr-FR" sz="1600" b="1" dirty="0"/>
              <a:t>Pistes pour la mise en œuvre </a:t>
            </a:r>
          </a:p>
          <a:p>
            <a:endParaRPr lang="fr-FR" sz="1600" dirty="0"/>
          </a:p>
          <a:p>
            <a:pPr marL="285750" indent="-285750" algn="just">
              <a:buFont typeface="Wingdings" panose="05000000000000000000" pitchFamily="2" charset="2"/>
              <a:buChar char="Ø"/>
            </a:pPr>
            <a:r>
              <a:rPr lang="fr-FR" sz="1600" dirty="0"/>
              <a:t>On choisit une maladie génétique monogénique suffisamment fréquente pour que l’on puisse disposer d’un catalogue d’allèles permettant de relier un génotype au phénotype. La mucoviscidose est suggérée en raison de la diversité des allèles mutés dans la population, mais le professeur pourra préférer d’autres exemples (drépanocytose, β-thalassémie, myopathie de Duchenne, etc.)</a:t>
            </a:r>
          </a:p>
          <a:p>
            <a:pPr marL="285750" indent="-285750" algn="just">
              <a:buFont typeface="Wingdings" panose="05000000000000000000" pitchFamily="2" charset="2"/>
              <a:buChar char="Ø"/>
            </a:pPr>
            <a:r>
              <a:rPr lang="fr-FR" sz="1600" dirty="0"/>
              <a:t>Aucune connaissance spécifique concernant une maladie génétique précise n’est attendue mais un élève </a:t>
            </a:r>
            <a:r>
              <a:rPr lang="fr-FR" sz="1600" u="sng" dirty="0"/>
              <a:t>doit pouvoir conduire une étude à partir des documents fournis</a:t>
            </a:r>
            <a:r>
              <a:rPr lang="fr-FR" sz="1600" dirty="0"/>
              <a:t> (en se limitant au cas de maladies autosomales monogéniques).</a:t>
            </a:r>
          </a:p>
          <a:p>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62774" y="2354358"/>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Variation génétique et santé</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Mutations et santé</a:t>
            </a:r>
          </a:p>
        </p:txBody>
      </p:sp>
      <p:sp>
        <p:nvSpPr>
          <p:cNvPr id="21" name="ZoneTexte 20">
            <a:extLst>
              <a:ext uri="{FF2B5EF4-FFF2-40B4-BE49-F238E27FC236}">
                <a16:creationId xmlns:a16="http://schemas.microsoft.com/office/drawing/2014/main" id="{1129E784-7190-4870-A127-80121B641583}"/>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D66952D1-79FA-44DB-8218-D81EB221EDCB}"/>
              </a:ext>
            </a:extLst>
          </p:cNvPr>
          <p:cNvPicPr>
            <a:picLocks noChangeAspect="1"/>
          </p:cNvPicPr>
          <p:nvPr/>
        </p:nvPicPr>
        <p:blipFill>
          <a:blip r:embed="rId3"/>
          <a:stretch>
            <a:fillRect/>
          </a:stretch>
        </p:blipFill>
        <p:spPr>
          <a:xfrm>
            <a:off x="3324256" y="1740250"/>
            <a:ext cx="902947" cy="902947"/>
          </a:xfrm>
          <a:prstGeom prst="rect">
            <a:avLst/>
          </a:prstGeom>
        </p:spPr>
      </p:pic>
      <p:sp>
        <p:nvSpPr>
          <p:cNvPr id="16" name="ZoneTexte 15">
            <a:extLst>
              <a:ext uri="{FF2B5EF4-FFF2-40B4-BE49-F238E27FC236}">
                <a16:creationId xmlns:a16="http://schemas.microsoft.com/office/drawing/2014/main" id="{CF255FC4-8308-4B68-A45E-2C76D5DEE1BC}"/>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Une approche par la génomique</a:t>
            </a:r>
          </a:p>
          <a:p>
            <a:pPr marL="285750" indent="-285750" algn="just">
              <a:buFont typeface="Wingdings" panose="05000000000000000000" pitchFamily="2" charset="2"/>
              <a:buChar char="§"/>
            </a:pPr>
            <a:r>
              <a:rPr lang="fr-FR" sz="1600" dirty="0"/>
              <a:t>les génomes des individus diffèrent les uns des autres suite aux mutations qui se sont produites au cours des générations successives et ont été conservées dans la population. </a:t>
            </a:r>
          </a:p>
          <a:p>
            <a:pPr marL="285750" indent="-285750" algn="just">
              <a:buFont typeface="Wingdings" panose="05000000000000000000" pitchFamily="2" charset="2"/>
              <a:buChar char="§"/>
            </a:pPr>
            <a:r>
              <a:rPr lang="fr-FR" sz="1600" dirty="0"/>
              <a:t>Le développement de la génomique conduit à l’idée d’une médecine personnalisée et ouvre la voie à la thérapie génique.</a:t>
            </a:r>
          </a:p>
          <a:p>
            <a:pPr algn="just"/>
            <a:endParaRPr lang="fr-FR" sz="1600" dirty="0"/>
          </a:p>
        </p:txBody>
      </p:sp>
    </p:spTree>
    <p:extLst>
      <p:ext uri="{BB962C8B-B14F-4D97-AF65-F5344CB8AC3E}">
        <p14:creationId xmlns:p14="http://schemas.microsoft.com/office/powerpoint/2010/main" val="6041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878410"/>
            <a:ext cx="6538686" cy="1384995"/>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a:t>
            </a:r>
            <a:r>
              <a:rPr lang="fr-FR" sz="1400" b="1" dirty="0"/>
              <a:t> </a:t>
            </a:r>
            <a:r>
              <a:rPr lang="fr-FR" sz="1400" dirty="0"/>
              <a:t>:</a:t>
            </a:r>
          </a:p>
          <a:p>
            <a:pPr marL="285750" indent="-285750" algn="just">
              <a:buFont typeface="Wingdings 3" panose="05040102010807070707" pitchFamily="18" charset="2"/>
              <a:buChar char=""/>
            </a:pPr>
            <a:r>
              <a:rPr lang="fr-FR" sz="1400" dirty="0">
                <a:sym typeface="Wingdings 3" panose="05040102010807070707" pitchFamily="18" charset="2"/>
              </a:rPr>
              <a:t>Recenser, extraire et organiser des informations pour </a:t>
            </a:r>
            <a:r>
              <a:rPr lang="fr-FR" sz="1400" b="1" dirty="0">
                <a:solidFill>
                  <a:srgbClr val="FF0000"/>
                </a:solidFill>
                <a:sym typeface="Wingdings 3" panose="05040102010807070707" pitchFamily="18" charset="2"/>
              </a:rPr>
              <a:t>identifier</a:t>
            </a:r>
            <a:r>
              <a:rPr lang="fr-FR" sz="1400" dirty="0">
                <a:sym typeface="Wingdings 3" panose="05040102010807070707" pitchFamily="18" charset="2"/>
              </a:rPr>
              <a:t> : </a:t>
            </a:r>
          </a:p>
          <a:p>
            <a:pPr lvl="1" algn="just"/>
            <a:r>
              <a:rPr lang="fr-FR" sz="1400" dirty="0">
                <a:sym typeface="Wingdings 3" panose="05040102010807070707" pitchFamily="18" charset="2"/>
              </a:rPr>
              <a:t>• </a:t>
            </a:r>
            <a:r>
              <a:rPr lang="fr-FR" sz="1400" b="1" dirty="0">
                <a:sym typeface="Wingdings 3" panose="05040102010807070707" pitchFamily="18" charset="2"/>
              </a:rPr>
              <a:t>l’origine multigénique </a:t>
            </a:r>
            <a:r>
              <a:rPr lang="fr-FR" sz="1400" dirty="0">
                <a:sym typeface="Wingdings 3" panose="05040102010807070707" pitchFamily="18" charset="2"/>
              </a:rPr>
              <a:t>de certaines pathologies ;</a:t>
            </a:r>
          </a:p>
          <a:p>
            <a:pPr lvl="1" algn="just"/>
            <a:r>
              <a:rPr lang="fr-FR" sz="1400" dirty="0">
                <a:sym typeface="Wingdings 3" panose="05040102010807070707" pitchFamily="18" charset="2"/>
              </a:rPr>
              <a:t>• </a:t>
            </a:r>
            <a:r>
              <a:rPr lang="fr-FR" sz="1400" b="1" dirty="0">
                <a:sym typeface="Wingdings 3" panose="05040102010807070707" pitchFamily="18" charset="2"/>
              </a:rPr>
              <a:t>l’influence de facteurs environnementaux</a:t>
            </a:r>
            <a:r>
              <a:rPr lang="fr-FR" sz="1400" dirty="0">
                <a:sym typeface="Wingdings 3" panose="05040102010807070707" pitchFamily="18" charset="2"/>
              </a:rPr>
              <a:t>.</a:t>
            </a:r>
          </a:p>
          <a:p>
            <a:pPr algn="just"/>
            <a:r>
              <a:rPr lang="fr-FR" sz="1400" dirty="0">
                <a:sym typeface="Wingdings 3" panose="05040102010807070707" pitchFamily="18" charset="2"/>
              </a:rPr>
              <a:t>  </a:t>
            </a:r>
            <a:r>
              <a:rPr lang="fr-FR" sz="1400" b="1" dirty="0">
                <a:solidFill>
                  <a:srgbClr val="FF0000"/>
                </a:solidFill>
                <a:sym typeface="Wingdings 3" panose="05040102010807070707" pitchFamily="18" charset="2"/>
              </a:rPr>
              <a:t>Argumenter</a:t>
            </a:r>
            <a:r>
              <a:rPr lang="fr-FR" sz="1400" dirty="0">
                <a:sym typeface="Wingdings 3" panose="05040102010807070707" pitchFamily="18" charset="2"/>
              </a:rPr>
              <a:t> le fait quel </a:t>
            </a:r>
            <a:r>
              <a:rPr lang="fr-FR" sz="1400" b="1" dirty="0">
                <a:sym typeface="Wingdings 3" panose="05040102010807070707" pitchFamily="18" charset="2"/>
              </a:rPr>
              <a:t>la détermination des causes </a:t>
            </a:r>
            <a:r>
              <a:rPr lang="fr-FR" sz="1400" dirty="0">
                <a:sym typeface="Wingdings 3" panose="05040102010807070707" pitchFamily="18" charset="2"/>
              </a:rPr>
              <a:t>d’une maladie repose sur un </a:t>
            </a:r>
            <a:r>
              <a:rPr lang="fr-FR" sz="1400" b="1" dirty="0">
                <a:sym typeface="Wingdings 3" panose="05040102010807070707" pitchFamily="18" charset="2"/>
              </a:rPr>
              <a:t>mode de raisonnement et des outils statistiques</a:t>
            </a:r>
            <a:r>
              <a:rPr lang="fr-FR" sz="1400" dirty="0">
                <a:sym typeface="Wingdings 3" panose="05040102010807070707" pitchFamily="18" charset="2"/>
              </a:rPr>
              <a:t>.</a:t>
            </a:r>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Une approche par la génomique</a:t>
            </a:r>
          </a:p>
          <a:p>
            <a:pPr marL="285750" indent="-285750" algn="just">
              <a:buFont typeface="Wingdings" panose="05000000000000000000" pitchFamily="2" charset="2"/>
              <a:buChar char="§"/>
            </a:pPr>
            <a:r>
              <a:rPr lang="fr-FR" sz="1600" dirty="0"/>
              <a:t>les génomes des individus diffèrent les uns des autres suite aux mutations qui se sont produites au cours des générations successives et ont été conservées dans la population. </a:t>
            </a:r>
          </a:p>
          <a:p>
            <a:pPr marL="285750" indent="-285750" algn="just">
              <a:buFont typeface="Wingdings" panose="05000000000000000000" pitchFamily="2" charset="2"/>
              <a:buChar char="§"/>
            </a:pPr>
            <a:r>
              <a:rPr lang="fr-FR" sz="1600" dirty="0"/>
              <a:t>Le développement de la génomique conduit à l’idée d’une médecine personnalisée et ouvre la voie à la thérapie génique.</a:t>
            </a:r>
          </a:p>
          <a:p>
            <a:pPr algn="just"/>
            <a:endParaRPr lang="fr-FR" sz="1600" dirty="0"/>
          </a:p>
        </p:txBody>
      </p:sp>
      <p:sp>
        <p:nvSpPr>
          <p:cNvPr id="12" name="ZoneTexte 11">
            <a:extLst>
              <a:ext uri="{FF2B5EF4-FFF2-40B4-BE49-F238E27FC236}">
                <a16:creationId xmlns:a16="http://schemas.microsoft.com/office/drawing/2014/main" id="{A91216B6-67BD-4E37-9757-61A3E2CBCAAC}"/>
              </a:ext>
            </a:extLst>
          </p:cNvPr>
          <p:cNvSpPr txBox="1"/>
          <p:nvPr/>
        </p:nvSpPr>
        <p:spPr>
          <a:xfrm>
            <a:off x="5188075" y="2982094"/>
            <a:ext cx="6538685" cy="3785652"/>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u="sng" dirty="0"/>
              <a:t>Un exemple de pathologie précise </a:t>
            </a:r>
            <a:r>
              <a:rPr lang="fr-FR" sz="1600" dirty="0"/>
              <a:t>(maladie cardiovasculaire ou diabète de type II, par exemple) est utilisée pour illustrer le thème. </a:t>
            </a:r>
          </a:p>
          <a:p>
            <a:pPr marL="285750" indent="-285750" algn="just">
              <a:buFont typeface="Wingdings" panose="05000000000000000000" pitchFamily="2" charset="2"/>
              <a:buChar char="Ø"/>
            </a:pPr>
            <a:r>
              <a:rPr lang="fr-FR" sz="1600" dirty="0"/>
              <a:t>Les élèves développent leur esprit critique face aux discours simplificateurs (facteurs dit déterminants, génétiques ou non, etc.).</a:t>
            </a:r>
          </a:p>
          <a:p>
            <a:pPr marL="285750" indent="-285750" algn="just">
              <a:buFont typeface="Wingdings" panose="05000000000000000000" pitchFamily="2" charset="2"/>
              <a:buChar char="Ø"/>
            </a:pPr>
            <a:r>
              <a:rPr lang="fr-FR" sz="1600" dirty="0"/>
              <a:t>Identifier, dans le cas d’une maladie à causalité multifactorielle, les principes, les intérêts et les limites de l’épidémiologie (descriptive ou analytique) et de ses méthodes (étude de cohortes et témoins).</a:t>
            </a:r>
          </a:p>
          <a:p>
            <a:pPr marL="285750" indent="-285750" algn="just">
              <a:buFont typeface="Wingdings" panose="05000000000000000000" pitchFamily="2" charset="2"/>
              <a:buChar char="Ø"/>
            </a:pPr>
            <a:r>
              <a:rPr lang="fr-FR" sz="1600" dirty="0"/>
              <a:t>Mener une analyse statistique simple sur des données de santé ; cartographier une pathologie en la visualisant sur un système d’information </a:t>
            </a:r>
            <a:r>
              <a:rPr lang="fr-FR" sz="1600" dirty="0" err="1"/>
              <a:t>géoscientifique</a:t>
            </a:r>
            <a:r>
              <a:rPr lang="fr-FR" sz="1600" dirty="0"/>
              <a:t>, par exemple.</a:t>
            </a:r>
          </a:p>
          <a:p>
            <a:pPr marL="285750" indent="-285750" algn="just">
              <a:buFont typeface="Wingdings" panose="05000000000000000000" pitchFamily="2" charset="2"/>
              <a:buChar char="Ø"/>
            </a:pPr>
            <a:r>
              <a:rPr lang="fr-FR" sz="1600" dirty="0"/>
              <a:t> A partir de l’exemple choisi, les élèves discernent les principes généraux d’une approche épidémiologique, sans formalisme mathématique complexe.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Variation génétique et santé</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Patrimoine génétique et santé</a:t>
            </a:r>
          </a:p>
        </p:txBody>
      </p:sp>
      <p:sp>
        <p:nvSpPr>
          <p:cNvPr id="21" name="ZoneTexte 20">
            <a:extLst>
              <a:ext uri="{FF2B5EF4-FFF2-40B4-BE49-F238E27FC236}">
                <a16:creationId xmlns:a16="http://schemas.microsoft.com/office/drawing/2014/main" id="{1129E784-7190-4870-A127-80121B641583}"/>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D66952D1-79FA-44DB-8218-D81EB221EDCB}"/>
              </a:ext>
            </a:extLst>
          </p:cNvPr>
          <p:cNvPicPr>
            <a:picLocks noChangeAspect="1"/>
          </p:cNvPicPr>
          <p:nvPr/>
        </p:nvPicPr>
        <p:blipFill>
          <a:blip r:embed="rId3"/>
          <a:stretch>
            <a:fillRect/>
          </a:stretch>
        </p:blipFill>
        <p:spPr>
          <a:xfrm>
            <a:off x="3324256" y="1740250"/>
            <a:ext cx="902947" cy="902947"/>
          </a:xfrm>
          <a:prstGeom prst="rect">
            <a:avLst/>
          </a:prstGeom>
        </p:spPr>
      </p:pic>
      <p:sp>
        <p:nvSpPr>
          <p:cNvPr id="16" name="ZoneTexte 15">
            <a:extLst>
              <a:ext uri="{FF2B5EF4-FFF2-40B4-BE49-F238E27FC236}">
                <a16:creationId xmlns:a16="http://schemas.microsoft.com/office/drawing/2014/main" id="{CB6B784B-2C88-4F06-89B1-DF8178F33CED}"/>
              </a:ext>
            </a:extLst>
          </p:cNvPr>
          <p:cNvSpPr txBox="1"/>
          <p:nvPr/>
        </p:nvSpPr>
        <p:spPr>
          <a:xfrm>
            <a:off x="10370282" y="237449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0" name="Forme automatique 2">
            <a:extLst>
              <a:ext uri="{FF2B5EF4-FFF2-40B4-BE49-F238E27FC236}">
                <a16:creationId xmlns:a16="http://schemas.microsoft.com/office/drawing/2014/main" id="{057865E8-E2FB-42BD-8010-DAACC7202CF9}"/>
              </a:ext>
            </a:extLst>
          </p:cNvPr>
          <p:cNvSpPr>
            <a:spLocks noChangeArrowheads="1"/>
          </p:cNvSpPr>
          <p:nvPr/>
        </p:nvSpPr>
        <p:spPr bwMode="auto">
          <a:xfrm rot="5400000">
            <a:off x="9219618" y="2020452"/>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483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Acquérir </a:t>
            </a:r>
            <a:r>
              <a:rPr lang="fr-FR" sz="1400" b="1" dirty="0">
                <a:sym typeface="Wingdings 3" panose="05040102010807070707" pitchFamily="18" charset="2"/>
              </a:rPr>
              <a:t>les connaissances fondamentales </a:t>
            </a:r>
            <a:r>
              <a:rPr lang="fr-FR" sz="1400" dirty="0">
                <a:sym typeface="Wingdings 3" panose="05040102010807070707" pitchFamily="18" charset="2"/>
              </a:rPr>
              <a:t>sur le </a:t>
            </a:r>
            <a:r>
              <a:rPr lang="fr-FR" sz="1400" b="1" dirty="0">
                <a:sym typeface="Wingdings 3" panose="05040102010807070707" pitchFamily="18" charset="2"/>
              </a:rPr>
              <a:t>développement</a:t>
            </a:r>
            <a:r>
              <a:rPr lang="fr-FR" sz="1400" dirty="0">
                <a:sym typeface="Wingdings 3" panose="05040102010807070707" pitchFamily="18" charset="2"/>
              </a:rPr>
              <a:t> des cancers, sur </a:t>
            </a:r>
            <a:r>
              <a:rPr lang="fr-FR" sz="1400" b="1" dirty="0">
                <a:sym typeface="Wingdings 3" panose="05040102010807070707" pitchFamily="18" charset="2"/>
              </a:rPr>
              <a:t>leurs origines </a:t>
            </a:r>
            <a:r>
              <a:rPr lang="fr-FR" sz="1400" dirty="0">
                <a:sym typeface="Wingdings 3" panose="05040102010807070707" pitchFamily="18" charset="2"/>
              </a:rPr>
              <a:t>et </a:t>
            </a:r>
            <a:r>
              <a:rPr lang="fr-FR" sz="1400" b="1" dirty="0">
                <a:sym typeface="Wingdings 3" panose="05040102010807070707" pitchFamily="18" charset="2"/>
              </a:rPr>
              <a:t>leurs formes multiples</a:t>
            </a:r>
            <a:r>
              <a:rPr lang="fr-FR" sz="1400" dirty="0">
                <a:sym typeface="Wingdings 3" panose="05040102010807070707" pitchFamily="18" charset="2"/>
              </a:rPr>
              <a:t>. </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 </a:t>
            </a:r>
            <a:r>
              <a:rPr lang="fr-FR" sz="1400" b="1" dirty="0">
                <a:sym typeface="Wingdings 3" panose="05040102010807070707" pitchFamily="18" charset="2"/>
              </a:rPr>
              <a:t>l’identification de l’origine </a:t>
            </a:r>
            <a:r>
              <a:rPr lang="fr-FR" sz="1400" dirty="0">
                <a:sym typeface="Wingdings 3" panose="05040102010807070707" pitchFamily="18" charset="2"/>
              </a:rPr>
              <a:t>de certains cancers à la mise en œuvre de </a:t>
            </a:r>
            <a:r>
              <a:rPr lang="fr-FR" sz="1400" b="1" dirty="0">
                <a:sym typeface="Wingdings 3" panose="05040102010807070707" pitchFamily="18" charset="2"/>
              </a:rPr>
              <a:t>mesures de santé publique</a:t>
            </a:r>
            <a:r>
              <a:rPr lang="fr-FR" sz="1400" dirty="0">
                <a:sym typeface="Wingdings 3" panose="05040102010807070707" pitchFamily="18" charset="2"/>
              </a:rPr>
              <a:t>.</a:t>
            </a:r>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062103"/>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Choisir un exemple permettant d’identifier les facteurs de cancérisation (agents mutagènes, infections virales, susceptibilité génétique) et les mettre en relation avec les mesures de prévention possibles (limitation de l’exposition aux UV et à diverses pollutions chimiques, politique antitabac, etc.). </a:t>
            </a:r>
          </a:p>
          <a:p>
            <a:pPr marL="285750" indent="-285750" algn="just">
              <a:buFont typeface="Wingdings" panose="05000000000000000000" pitchFamily="2" charset="2"/>
              <a:buChar char="Ø"/>
            </a:pPr>
            <a:r>
              <a:rPr lang="fr-FR" sz="1600" dirty="0"/>
              <a:t>Les mécanismes moléculaires de la cancérisation ne sont pas à traiter.</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Variation génétique et santé</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Altérations du génome et cancérisation</a:t>
            </a:r>
          </a:p>
        </p:txBody>
      </p:sp>
      <p:sp>
        <p:nvSpPr>
          <p:cNvPr id="21" name="ZoneTexte 20">
            <a:extLst>
              <a:ext uri="{FF2B5EF4-FFF2-40B4-BE49-F238E27FC236}">
                <a16:creationId xmlns:a16="http://schemas.microsoft.com/office/drawing/2014/main" id="{1129E784-7190-4870-A127-80121B641583}"/>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D66952D1-79FA-44DB-8218-D81EB221EDCB}"/>
              </a:ext>
            </a:extLst>
          </p:cNvPr>
          <p:cNvPicPr>
            <a:picLocks noChangeAspect="1"/>
          </p:cNvPicPr>
          <p:nvPr/>
        </p:nvPicPr>
        <p:blipFill>
          <a:blip r:embed="rId3"/>
          <a:stretch>
            <a:fillRect/>
          </a:stretch>
        </p:blipFill>
        <p:spPr>
          <a:xfrm>
            <a:off x="3324256" y="1740250"/>
            <a:ext cx="902947" cy="902947"/>
          </a:xfrm>
          <a:prstGeom prst="rect">
            <a:avLst/>
          </a:prstGeom>
        </p:spPr>
      </p:pic>
      <p:sp>
        <p:nvSpPr>
          <p:cNvPr id="16" name="ZoneTexte 15">
            <a:extLst>
              <a:ext uri="{FF2B5EF4-FFF2-40B4-BE49-F238E27FC236}">
                <a16:creationId xmlns:a16="http://schemas.microsoft.com/office/drawing/2014/main" id="{64552210-4491-49BB-ABFD-DC9ABEBCAC3D}"/>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Une approche par la génomique</a:t>
            </a:r>
          </a:p>
          <a:p>
            <a:pPr marL="285750" indent="-285750" algn="just">
              <a:buFont typeface="Wingdings" panose="05000000000000000000" pitchFamily="2" charset="2"/>
              <a:buChar char="§"/>
            </a:pPr>
            <a:r>
              <a:rPr lang="fr-FR" sz="1600" dirty="0"/>
              <a:t>les génomes des individus diffèrent les uns des autres suite aux mutations qui se sont produites au cours des générations successives et ont été conservées dans la population. </a:t>
            </a:r>
          </a:p>
          <a:p>
            <a:pPr marL="285750" indent="-285750" algn="just">
              <a:buFont typeface="Wingdings" panose="05000000000000000000" pitchFamily="2" charset="2"/>
              <a:buChar char="§"/>
            </a:pPr>
            <a:r>
              <a:rPr lang="fr-FR" sz="1600" dirty="0"/>
              <a:t>Le développement de la génomique conduit à l’idée d’une médecine personnalisée et ouvre la voie à la thérapie génique.</a:t>
            </a:r>
          </a:p>
          <a:p>
            <a:pPr algn="just"/>
            <a:endParaRPr lang="fr-FR" sz="1600" dirty="0"/>
          </a:p>
        </p:txBody>
      </p:sp>
      <p:sp>
        <p:nvSpPr>
          <p:cNvPr id="20" name="Forme automatique 2">
            <a:extLst>
              <a:ext uri="{FF2B5EF4-FFF2-40B4-BE49-F238E27FC236}">
                <a16:creationId xmlns:a16="http://schemas.microsoft.com/office/drawing/2014/main" id="{30BEC176-C14D-491D-B36F-0C76E208B081}"/>
              </a:ext>
            </a:extLst>
          </p:cNvPr>
          <p:cNvSpPr>
            <a:spLocks noChangeArrowheads="1"/>
          </p:cNvSpPr>
          <p:nvPr/>
        </p:nvSpPr>
        <p:spPr bwMode="auto">
          <a:xfrm rot="5400000">
            <a:off x="9404939" y="2084758"/>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
        <p:nvSpPr>
          <p:cNvPr id="23" name="ZoneTexte 22">
            <a:extLst>
              <a:ext uri="{FF2B5EF4-FFF2-40B4-BE49-F238E27FC236}">
                <a16:creationId xmlns:a16="http://schemas.microsoft.com/office/drawing/2014/main" id="{8077F625-9B4D-4269-B1C3-33A53B504A6F}"/>
              </a:ext>
            </a:extLst>
          </p:cNvPr>
          <p:cNvSpPr txBox="1"/>
          <p:nvPr/>
        </p:nvSpPr>
        <p:spPr>
          <a:xfrm>
            <a:off x="10472665" y="242544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Tree>
    <p:extLst>
      <p:ext uri="{BB962C8B-B14F-4D97-AF65-F5344CB8AC3E}">
        <p14:creationId xmlns:p14="http://schemas.microsoft.com/office/powerpoint/2010/main" val="175677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a:t>
            </a:r>
            <a:r>
              <a:rPr lang="fr-FR" sz="1400" b="1" dirty="0"/>
              <a:t>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 </a:t>
            </a:r>
            <a:r>
              <a:rPr lang="fr-FR" sz="1400" b="1" dirty="0">
                <a:sym typeface="Wingdings 3" panose="05040102010807070707" pitchFamily="18" charset="2"/>
              </a:rPr>
              <a:t>un cas pratique de sélection naturelle </a:t>
            </a:r>
            <a:r>
              <a:rPr lang="fr-FR" sz="1400" dirty="0">
                <a:sym typeface="Wingdings 3" panose="05040102010807070707" pitchFamily="18" charset="2"/>
              </a:rPr>
              <a:t>dans des </a:t>
            </a:r>
            <a:r>
              <a:rPr lang="fr-FR" sz="1400" b="1" dirty="0">
                <a:sym typeface="Wingdings 3" panose="05040102010807070707" pitchFamily="18" charset="2"/>
              </a:rPr>
              <a:t>populations bactériennes</a:t>
            </a:r>
            <a:r>
              <a:rPr lang="fr-FR" sz="1400" dirty="0">
                <a:sym typeface="Wingdings 3" panose="05040102010807070707" pitchFamily="18" charset="2"/>
              </a:rPr>
              <a:t>  et </a:t>
            </a:r>
            <a:r>
              <a:rPr lang="fr-FR" sz="1400" b="1" dirty="0">
                <a:solidFill>
                  <a:srgbClr val="FF0000"/>
                </a:solidFill>
                <a:sym typeface="Wingdings 3" panose="05040102010807070707" pitchFamily="18" charset="2"/>
              </a:rPr>
              <a:t>identifier</a:t>
            </a:r>
            <a:r>
              <a:rPr lang="fr-FR" sz="1400" dirty="0">
                <a:sym typeface="Wingdings 3" panose="05040102010807070707" pitchFamily="18" charset="2"/>
              </a:rPr>
              <a:t> les </a:t>
            </a:r>
            <a:r>
              <a:rPr lang="fr-FR" sz="1400" b="1" dirty="0">
                <a:sym typeface="Wingdings 3" panose="05040102010807070707" pitchFamily="18" charset="2"/>
              </a:rPr>
              <a:t>incidences en termes de santé publique</a:t>
            </a:r>
            <a:r>
              <a:rPr lang="fr-FR" sz="1400" dirty="0">
                <a:sym typeface="Wingdings 3" panose="05040102010807070707" pitchFamily="18" charset="2"/>
              </a:rPr>
              <a:t>.</a:t>
            </a:r>
            <a:endParaRPr lang="fr-FR" sz="1400"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2890537"/>
            <a:ext cx="6538685" cy="3693319"/>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r>
              <a:rPr lang="fr-FR" sz="1600" dirty="0"/>
              <a:t>Au-delà de la caractérisation d’un cas de sélection naturelle dans des populations bactériennes (à partir de ressources documentaires ou d’un protocole expérimental), il est judicieux d’aborder la dynamique spatiale et temporelle de cette résistance : </a:t>
            </a:r>
          </a:p>
          <a:p>
            <a:pPr marL="285750" indent="-285750" algn="just">
              <a:buFont typeface="Wingdings" panose="05000000000000000000" pitchFamily="2" charset="2"/>
              <a:buChar char="Ø"/>
            </a:pPr>
            <a:r>
              <a:rPr lang="fr-FR" sz="1600" dirty="0"/>
              <a:t>identifier la sensibilité ou la résistance de micro-organismes à différents antibiotiques ;</a:t>
            </a:r>
          </a:p>
          <a:p>
            <a:pPr marL="285750" indent="-285750" algn="just">
              <a:buFont typeface="Wingdings" panose="05000000000000000000" pitchFamily="2" charset="2"/>
              <a:buChar char="Ø"/>
            </a:pPr>
            <a:r>
              <a:rPr lang="fr-FR" sz="1600" dirty="0"/>
              <a:t>calculer le taux d'apparition de résistances dans une population ;</a:t>
            </a:r>
          </a:p>
          <a:p>
            <a:pPr marL="285750" indent="-285750" algn="just">
              <a:buFont typeface="Wingdings" panose="05000000000000000000" pitchFamily="2" charset="2"/>
              <a:buChar char="Ø"/>
            </a:pPr>
            <a:r>
              <a:rPr lang="fr-FR" sz="1600" dirty="0"/>
              <a:t>analyser des bases de données sur la résistance aux antibiotiques en France et en Europe (type, incidence dans les populations, relations avec les pratiques de santé et d'élevage, etc.).</a:t>
            </a:r>
          </a:p>
          <a:p>
            <a:pPr algn="just"/>
            <a:endParaRPr lang="fr-FR" sz="1400" i="1" dirty="0"/>
          </a:p>
          <a:p>
            <a:pPr algn="just"/>
            <a:r>
              <a:rPr lang="fr-FR" sz="1400" i="1" dirty="0"/>
              <a:t>La connaissance des mécanismes moléculaires de la résistance aux antibiotiques n’est pas attendue.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85613" y="2354358"/>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Variation génétique et santé</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Variation génétique bactérienne et résistance aux antibiotiques</a:t>
            </a:r>
          </a:p>
        </p:txBody>
      </p:sp>
      <p:sp>
        <p:nvSpPr>
          <p:cNvPr id="21" name="ZoneTexte 20">
            <a:extLst>
              <a:ext uri="{FF2B5EF4-FFF2-40B4-BE49-F238E27FC236}">
                <a16:creationId xmlns:a16="http://schemas.microsoft.com/office/drawing/2014/main" id="{1129E784-7190-4870-A127-80121B641583}"/>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D66952D1-79FA-44DB-8218-D81EB221EDCB}"/>
              </a:ext>
            </a:extLst>
          </p:cNvPr>
          <p:cNvPicPr>
            <a:picLocks noChangeAspect="1"/>
          </p:cNvPicPr>
          <p:nvPr/>
        </p:nvPicPr>
        <p:blipFill>
          <a:blip r:embed="rId3"/>
          <a:stretch>
            <a:fillRect/>
          </a:stretch>
        </p:blipFill>
        <p:spPr>
          <a:xfrm>
            <a:off x="3324256" y="1740250"/>
            <a:ext cx="902947" cy="902947"/>
          </a:xfrm>
          <a:prstGeom prst="rect">
            <a:avLst/>
          </a:prstGeom>
        </p:spPr>
      </p:pic>
      <p:sp>
        <p:nvSpPr>
          <p:cNvPr id="16" name="ZoneTexte 15">
            <a:extLst>
              <a:ext uri="{FF2B5EF4-FFF2-40B4-BE49-F238E27FC236}">
                <a16:creationId xmlns:a16="http://schemas.microsoft.com/office/drawing/2014/main" id="{3A45ADB3-AA4D-4EA8-9CE3-E66DDD89B4BC}"/>
              </a:ext>
            </a:extLst>
          </p:cNvPr>
          <p:cNvSpPr txBox="1"/>
          <p:nvPr/>
        </p:nvSpPr>
        <p:spPr>
          <a:xfrm>
            <a:off x="511629" y="3136612"/>
            <a:ext cx="4054928" cy="2800767"/>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les génomes des individus diffèrent les uns des autres suite aux mutations qui se sont produites au cours des générations successives et ont été conservées dans la population. </a:t>
            </a:r>
          </a:p>
          <a:p>
            <a:pPr marL="285750" indent="-285750" algn="just">
              <a:buFont typeface="Wingdings" panose="05000000000000000000" pitchFamily="2" charset="2"/>
              <a:buChar char="§"/>
            </a:pPr>
            <a:r>
              <a:rPr lang="fr-FR" sz="1600" dirty="0"/>
              <a:t>La variabilité génétique des micro-organismes peut avoir des implications en termes de pathogénicité ou de résistance aux drogues (médicaments) sensées les combattre.</a:t>
            </a:r>
          </a:p>
        </p:txBody>
      </p:sp>
      <p:sp>
        <p:nvSpPr>
          <p:cNvPr id="20" name="ZoneTexte 19">
            <a:extLst>
              <a:ext uri="{FF2B5EF4-FFF2-40B4-BE49-F238E27FC236}">
                <a16:creationId xmlns:a16="http://schemas.microsoft.com/office/drawing/2014/main" id="{27BFC757-2A20-4050-8516-36EEBB7E56D6}"/>
              </a:ext>
            </a:extLst>
          </p:cNvPr>
          <p:cNvSpPr txBox="1"/>
          <p:nvPr/>
        </p:nvSpPr>
        <p:spPr>
          <a:xfrm>
            <a:off x="10472665" y="2184764"/>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3" name="Forme automatique 2">
            <a:extLst>
              <a:ext uri="{FF2B5EF4-FFF2-40B4-BE49-F238E27FC236}">
                <a16:creationId xmlns:a16="http://schemas.microsoft.com/office/drawing/2014/main" id="{3ECA9EB1-CE39-406E-99F2-345D51177BE2}"/>
              </a:ext>
            </a:extLst>
          </p:cNvPr>
          <p:cNvSpPr>
            <a:spLocks noChangeArrowheads="1"/>
          </p:cNvSpPr>
          <p:nvPr/>
        </p:nvSpPr>
        <p:spPr bwMode="auto">
          <a:xfrm rot="5400000">
            <a:off x="9105256" y="1844076"/>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63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738664"/>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dirty="0"/>
              <a:t>:</a:t>
            </a:r>
          </a:p>
          <a:p>
            <a:pPr marL="285750" indent="-285750" algn="just">
              <a:buFont typeface="Wingdings 3" panose="05040102010807070707" pitchFamily="18" charset="2"/>
              <a:buChar char=""/>
            </a:pPr>
            <a:r>
              <a:rPr lang="fr-FR" sz="1400" dirty="0">
                <a:sym typeface="Wingdings 3" panose="05040102010807070707" pitchFamily="18" charset="2"/>
              </a:rPr>
              <a:t>A partir d’un exemple, </a:t>
            </a:r>
            <a:r>
              <a:rPr lang="fr-FR" sz="1400" b="1" dirty="0">
                <a:solidFill>
                  <a:srgbClr val="FF0000"/>
                </a:solidFill>
                <a:sym typeface="Wingdings 3" panose="05040102010807070707" pitchFamily="18" charset="2"/>
              </a:rPr>
              <a:t>distinguer</a:t>
            </a:r>
            <a:r>
              <a:rPr lang="fr-FR" sz="1400" dirty="0">
                <a:sym typeface="Wingdings 3" panose="05040102010807070707" pitchFamily="18" charset="2"/>
              </a:rPr>
              <a:t> le </a:t>
            </a:r>
            <a:r>
              <a:rPr lang="fr-FR" sz="1400" b="1" dirty="0">
                <a:sym typeface="Wingdings 3" panose="05040102010807070707" pitchFamily="18" charset="2"/>
              </a:rPr>
              <a:t>déclenchement</a:t>
            </a:r>
            <a:r>
              <a:rPr lang="fr-FR" sz="1400" dirty="0">
                <a:sym typeface="Wingdings 3" panose="05040102010807070707" pitchFamily="18" charset="2"/>
              </a:rPr>
              <a:t> d'une réaction immunitaire et </a:t>
            </a:r>
            <a:r>
              <a:rPr lang="fr-FR" sz="1400" b="1" dirty="0">
                <a:sym typeface="Wingdings 3" panose="05040102010807070707" pitchFamily="18" charset="2"/>
              </a:rPr>
              <a:t>l'importance de la réaction inflammatoire</a:t>
            </a:r>
            <a:r>
              <a:rPr lang="fr-FR" sz="1400" dirty="0">
                <a:sym typeface="Wingdings 3" panose="05040102010807070707" pitchFamily="18" charset="2"/>
              </a:rPr>
              <a:t>.</a:t>
            </a:r>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Notion de </a:t>
            </a:r>
            <a:r>
              <a:rPr lang="fr-FR" sz="1600" u="sng" dirty="0"/>
              <a:t>coopération </a:t>
            </a:r>
            <a:r>
              <a:rPr lang="fr-FR" sz="1600" dirty="0"/>
              <a:t>des organes, de cellules et de molécules pour assurer l’immunité de l'organisme et contribuer ainsi à sa santé.</a:t>
            </a:r>
          </a:p>
          <a:p>
            <a:pPr marL="285750" indent="-285750" algn="just">
              <a:buFont typeface="Wingdings" panose="05000000000000000000" pitchFamily="2" charset="2"/>
              <a:buChar char="§"/>
            </a:pPr>
            <a:r>
              <a:rPr lang="fr-FR" sz="1600" dirty="0"/>
              <a:t>Une approche de la protection de l’organisme des </a:t>
            </a:r>
            <a:r>
              <a:rPr lang="fr-FR" sz="1600" u="sng" dirty="0"/>
              <a:t>agents infectieux, des cellules cancéreuses ou des dommages tissulaires.</a:t>
            </a:r>
          </a:p>
          <a:p>
            <a:pPr marL="285750" indent="-285750" algn="just">
              <a:buFont typeface="Wingdings" panose="05000000000000000000" pitchFamily="2" charset="2"/>
              <a:buChar char="§"/>
            </a:pPr>
            <a:r>
              <a:rPr lang="fr-FR" sz="1600" u="sng" dirty="0"/>
              <a:t>Les capacités immunitaires d’un individu évoluent au cours de sa vie suite au contact avec différents antigènes( vaccins…)</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2573597"/>
            <a:ext cx="6538685" cy="3231654"/>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Le traitement de cette partie donne lieu à des activités pratiques, notamment par l’observation microscopique.</a:t>
            </a:r>
          </a:p>
          <a:p>
            <a:pPr marL="285750" indent="-285750" algn="just">
              <a:buFont typeface="Wingdings" panose="05000000000000000000" pitchFamily="2" charset="2"/>
              <a:buChar char="Ø"/>
            </a:pPr>
            <a:r>
              <a:rPr lang="fr-FR" sz="1600" dirty="0"/>
              <a:t>Il est judicieux d’exploiter des informations, y compris expérimentales, sur les effets de médicaments antalgiques et anti-inflammatoires.</a:t>
            </a:r>
          </a:p>
          <a:p>
            <a:pPr algn="just"/>
            <a:endParaRPr lang="fr-FR" sz="1600" dirty="0"/>
          </a:p>
          <a:p>
            <a:pPr marL="285750" indent="-285750" algn="just">
              <a:buFont typeface="Wingdings" panose="05000000000000000000" pitchFamily="2" charset="2"/>
              <a:buChar char="Ø"/>
            </a:pPr>
            <a:r>
              <a:rPr lang="fr-FR" sz="1600" dirty="0"/>
              <a:t>La mise en perspective évolutive du système immunitaire est signalée ; elle lie à cette thématique de sciences fondamentales une réflexion sur la santé, mais elle ne fait pas l'objet d'une argumentation particulière.</a:t>
            </a:r>
          </a:p>
          <a:p>
            <a:pPr algn="just"/>
            <a:endParaRPr lang="fr-FR" sz="1600" dirty="0"/>
          </a:p>
          <a:p>
            <a:pPr algn="just"/>
            <a:r>
              <a:rPr lang="fr-FR" sz="1400" b="1" i="1" dirty="0"/>
              <a:t>La description des récepteurs de l'immunité innée (PRR), des signaux de dangers et la connaissance des signatures des pathogènes (PAMP) sont hors programme.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86517" y="2138915"/>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Le fonctionnement du système immunitaire humain</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L’immunité innée</a:t>
            </a:r>
          </a:p>
        </p:txBody>
      </p:sp>
      <p:sp>
        <p:nvSpPr>
          <p:cNvPr id="21" name="ZoneTexte 20">
            <a:extLst>
              <a:ext uri="{FF2B5EF4-FFF2-40B4-BE49-F238E27FC236}">
                <a16:creationId xmlns:a16="http://schemas.microsoft.com/office/drawing/2014/main" id="{1129E784-7190-4870-A127-80121B641583}"/>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D66952D1-79FA-44DB-8218-D81EB221EDCB}"/>
              </a:ext>
            </a:extLst>
          </p:cNvPr>
          <p:cNvPicPr>
            <a:picLocks noChangeAspect="1"/>
          </p:cNvPicPr>
          <p:nvPr/>
        </p:nvPicPr>
        <p:blipFill>
          <a:blip r:embed="rId3"/>
          <a:stretch>
            <a:fillRect/>
          </a:stretch>
        </p:blipFill>
        <p:spPr>
          <a:xfrm>
            <a:off x="3324256" y="1740250"/>
            <a:ext cx="902947" cy="902947"/>
          </a:xfrm>
          <a:prstGeom prst="rect">
            <a:avLst/>
          </a:prstGeom>
        </p:spPr>
      </p:pic>
    </p:spTree>
    <p:extLst>
      <p:ext uri="{BB962C8B-B14F-4D97-AF65-F5344CB8AC3E}">
        <p14:creationId xmlns:p14="http://schemas.microsoft.com/office/powerpoint/2010/main" val="2413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 </a:t>
            </a:r>
            <a:r>
              <a:rPr lang="fr-FR" sz="1400" dirty="0"/>
              <a:t>:</a:t>
            </a:r>
          </a:p>
          <a:p>
            <a:pPr marL="285750" indent="-285750" algn="just">
              <a:buFont typeface="Wingdings 3" panose="05040102010807070707" pitchFamily="18" charset="2"/>
              <a:buChar char=""/>
            </a:pPr>
            <a:r>
              <a:rPr lang="fr-FR" sz="1400" dirty="0">
                <a:sym typeface="Wingdings 3" panose="05040102010807070707" pitchFamily="18" charset="2"/>
              </a:rPr>
              <a:t>Par l’étude d’un cas d'une infection virale (par exemple la grippe), </a:t>
            </a:r>
            <a:r>
              <a:rPr lang="fr-FR" sz="1400" b="1" dirty="0">
                <a:solidFill>
                  <a:srgbClr val="FF0000"/>
                </a:solidFill>
                <a:sym typeface="Wingdings 3" panose="05040102010807070707" pitchFamily="18" charset="2"/>
              </a:rPr>
              <a:t>comprendre </a:t>
            </a:r>
            <a:r>
              <a:rPr lang="fr-FR" sz="1400" b="1" dirty="0">
                <a:sym typeface="Wingdings 3" panose="05040102010807070707" pitchFamily="18" charset="2"/>
              </a:rPr>
              <a:t>comment se mettent en place les défenses adaptatives </a:t>
            </a:r>
            <a:r>
              <a:rPr lang="fr-FR" sz="1400" dirty="0">
                <a:sym typeface="Wingdings 3" panose="05040102010807070707" pitchFamily="18" charset="2"/>
              </a:rPr>
              <a:t>et comment, en </a:t>
            </a:r>
            <a:r>
              <a:rPr lang="fr-FR" sz="1400" b="1" dirty="0">
                <a:sym typeface="Wingdings 3" panose="05040102010807070707" pitchFamily="18" charset="2"/>
              </a:rPr>
              <a:t>collaboration</a:t>
            </a:r>
            <a:r>
              <a:rPr lang="fr-FR" sz="1400" dirty="0">
                <a:sym typeface="Wingdings 3" panose="05040102010807070707" pitchFamily="18" charset="2"/>
              </a:rPr>
              <a:t> avec les défenses innées, elles parviennent à </a:t>
            </a:r>
            <a:r>
              <a:rPr lang="fr-FR" sz="1400" b="1" dirty="0">
                <a:sym typeface="Wingdings 3" panose="05040102010807070707" pitchFamily="18" charset="2"/>
              </a:rPr>
              <a:t>l'élimination du virus</a:t>
            </a:r>
            <a:r>
              <a:rPr lang="fr-FR" sz="1400" dirty="0">
                <a:sym typeface="Wingdings 3" panose="05040102010807070707" pitchFamily="18" charset="2"/>
              </a:rPr>
              <a:t>. Par cette étude, on </a:t>
            </a:r>
            <a:r>
              <a:rPr lang="fr-FR" sz="1400" b="1" dirty="0">
                <a:sym typeface="Wingdings 3" panose="05040102010807070707" pitchFamily="18" charset="2"/>
              </a:rPr>
              <a:t>signale</a:t>
            </a:r>
            <a:r>
              <a:rPr lang="fr-FR" sz="1400" dirty="0">
                <a:sym typeface="Wingdings 3" panose="05040102010807070707" pitchFamily="18" charset="2"/>
              </a:rPr>
              <a:t> le </a:t>
            </a:r>
            <a:r>
              <a:rPr lang="fr-FR" sz="1400" b="1" dirty="0">
                <a:sym typeface="Wingdings 3" panose="05040102010807070707" pitchFamily="18" charset="2"/>
              </a:rPr>
              <a:t>mode d'action du VIH</a:t>
            </a:r>
            <a:r>
              <a:rPr lang="fr-FR" sz="1400" dirty="0">
                <a:sym typeface="Wingdings 3" panose="05040102010807070707" pitchFamily="18" charset="2"/>
              </a:rPr>
              <a:t>.</a:t>
            </a:r>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029757"/>
            <a:ext cx="6538685" cy="3293209"/>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L’étude d’un cas d’une infection virale doit permettre de mettre en évidence la coopération à différentes échelles et insister sur la notion de combinatoire immense de gènes et de protéines au niveau des anticorps.</a:t>
            </a:r>
          </a:p>
          <a:p>
            <a:pPr marL="285750" indent="-285750" algn="just">
              <a:buFont typeface="Wingdings" panose="05000000000000000000" pitchFamily="2" charset="2"/>
              <a:buChar char="Ø"/>
            </a:pPr>
            <a:r>
              <a:rPr lang="fr-FR" sz="1600" dirty="0"/>
              <a:t>L’immunité adaptative met en place des cellules mémoire à longue durée de vie. C’est le fondement de la vaccination.</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Le complexe majeur d’histocompatibilité (CMH) sera évoqué sans description détaillée</a:t>
            </a:r>
          </a:p>
          <a:p>
            <a:pPr marL="285750" indent="-285750" algn="just">
              <a:buFont typeface="Wingdings" panose="05000000000000000000" pitchFamily="2" charset="2"/>
              <a:buChar char="Ø"/>
            </a:pPr>
            <a:r>
              <a:rPr lang="fr-FR" sz="1600" dirty="0"/>
              <a:t>Le détail moléculaire de la présentation de l'antigène aux lymphocytes T et celui des mécanismes de recombinaison ne sont pas attendus. Les différentes classes d’immunoglobulines ne sont pas au programme.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71098" y="2513958"/>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Le fonctionnement du système immunitaire humain</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L'immunité adaptative</a:t>
            </a:r>
          </a:p>
        </p:txBody>
      </p:sp>
      <p:sp>
        <p:nvSpPr>
          <p:cNvPr id="21" name="ZoneTexte 20">
            <a:extLst>
              <a:ext uri="{FF2B5EF4-FFF2-40B4-BE49-F238E27FC236}">
                <a16:creationId xmlns:a16="http://schemas.microsoft.com/office/drawing/2014/main" id="{1129E784-7190-4870-A127-80121B641583}"/>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D66952D1-79FA-44DB-8218-D81EB221EDCB}"/>
              </a:ext>
            </a:extLst>
          </p:cNvPr>
          <p:cNvPicPr>
            <a:picLocks noChangeAspect="1"/>
          </p:cNvPicPr>
          <p:nvPr/>
        </p:nvPicPr>
        <p:blipFill>
          <a:blip r:embed="rId3"/>
          <a:stretch>
            <a:fillRect/>
          </a:stretch>
        </p:blipFill>
        <p:spPr>
          <a:xfrm>
            <a:off x="3324256" y="1740250"/>
            <a:ext cx="902947" cy="902947"/>
          </a:xfrm>
          <a:prstGeom prst="rect">
            <a:avLst/>
          </a:prstGeom>
        </p:spPr>
      </p:pic>
      <p:sp>
        <p:nvSpPr>
          <p:cNvPr id="16" name="ZoneTexte 15">
            <a:extLst>
              <a:ext uri="{FF2B5EF4-FFF2-40B4-BE49-F238E27FC236}">
                <a16:creationId xmlns:a16="http://schemas.microsoft.com/office/drawing/2014/main" id="{6AD7C682-C2F6-4709-87C2-81007BFE1512}"/>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Notion de </a:t>
            </a:r>
            <a:r>
              <a:rPr lang="fr-FR" sz="1600" u="sng" dirty="0"/>
              <a:t>coopération </a:t>
            </a:r>
            <a:r>
              <a:rPr lang="fr-FR" sz="1600" dirty="0"/>
              <a:t>des organes, de cellules et de molécules pour assurer l’immunité de l'organisme et contribuer ainsi à sa santé.</a:t>
            </a:r>
          </a:p>
          <a:p>
            <a:pPr marL="285750" indent="-285750" algn="just">
              <a:buFont typeface="Wingdings" panose="05000000000000000000" pitchFamily="2" charset="2"/>
              <a:buChar char="§"/>
            </a:pPr>
            <a:r>
              <a:rPr lang="fr-FR" sz="1600" dirty="0"/>
              <a:t>Une approche de la protection de l’organisme des </a:t>
            </a:r>
            <a:r>
              <a:rPr lang="fr-FR" sz="1600" u="sng" dirty="0"/>
              <a:t>agents infectieux, des cellules cancéreuses ou des dommages tissulaires.</a:t>
            </a:r>
          </a:p>
          <a:p>
            <a:pPr marL="285750" indent="-285750" algn="just">
              <a:buFont typeface="Wingdings" panose="05000000000000000000" pitchFamily="2" charset="2"/>
              <a:buChar char="§"/>
            </a:pPr>
            <a:r>
              <a:rPr lang="fr-FR" sz="1600" u="sng" dirty="0"/>
              <a:t>Les capacités immunitaires d’un individu évoluent au cours de sa vie suite au contact avec différents antigènes( vaccins…)</a:t>
            </a:r>
          </a:p>
        </p:txBody>
      </p:sp>
    </p:spTree>
    <p:extLst>
      <p:ext uri="{BB962C8B-B14F-4D97-AF65-F5344CB8AC3E}">
        <p14:creationId xmlns:p14="http://schemas.microsoft.com/office/powerpoint/2010/main" val="115363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E2C578C-E7F8-4546-AF5F-1B3E239CC8D9}"/>
              </a:ext>
            </a:extLst>
          </p:cNvPr>
          <p:cNvSpPr txBox="1"/>
          <p:nvPr/>
        </p:nvSpPr>
        <p:spPr>
          <a:xfrm>
            <a:off x="5290457" y="1027391"/>
            <a:ext cx="6538686" cy="1600438"/>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a:t>
            </a:r>
            <a:r>
              <a:rPr lang="fr-FR" sz="1400" b="1" dirty="0"/>
              <a:t>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 </a:t>
            </a:r>
            <a:r>
              <a:rPr lang="fr-FR" sz="1400" dirty="0">
                <a:sym typeface="Wingdings 3" panose="05040102010807070707" pitchFamily="18" charset="2"/>
              </a:rPr>
              <a:t>les </a:t>
            </a:r>
            <a:r>
              <a:rPr lang="fr-FR" sz="1400" b="1" dirty="0">
                <a:sym typeface="Wingdings 3" panose="05040102010807070707" pitchFamily="18" charset="2"/>
              </a:rPr>
              <a:t>connaissances fondamentales sur la base biologique de la stratégie vaccinale préventive </a:t>
            </a:r>
            <a:r>
              <a:rPr lang="fr-FR" sz="1400" dirty="0">
                <a:sym typeface="Wingdings 3" panose="05040102010807070707" pitchFamily="18" charset="2"/>
              </a:rPr>
              <a:t>à la </a:t>
            </a:r>
            <a:r>
              <a:rPr lang="fr-FR" sz="1400" b="1" dirty="0">
                <a:sym typeface="Wingdings 3" panose="05040102010807070707" pitchFamily="18" charset="2"/>
              </a:rPr>
              <a:t>protection de l'individu vacciné </a:t>
            </a:r>
            <a:r>
              <a:rPr lang="fr-FR" sz="1400" dirty="0">
                <a:sym typeface="Wingdings 3" panose="05040102010807070707" pitchFamily="18" charset="2"/>
              </a:rPr>
              <a:t>et de </a:t>
            </a:r>
            <a:r>
              <a:rPr lang="fr-FR" sz="1400" b="1" dirty="0">
                <a:sym typeface="Wingdings 3" panose="05040102010807070707" pitchFamily="18" charset="2"/>
              </a:rPr>
              <a:t>la population</a:t>
            </a:r>
            <a:r>
              <a:rPr lang="fr-FR" sz="1400" dirty="0">
                <a:sym typeface="Wingdings 3" panose="05040102010807070707" pitchFamily="18" charset="2"/>
              </a:rPr>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Distinguer</a:t>
            </a:r>
            <a:r>
              <a:rPr lang="fr-FR" sz="1400" dirty="0">
                <a:sym typeface="Wingdings 3" panose="05040102010807070707" pitchFamily="18" charset="2"/>
              </a:rPr>
              <a:t> la </a:t>
            </a:r>
            <a:r>
              <a:rPr lang="fr-FR" sz="1400" b="1" dirty="0">
                <a:sym typeface="Wingdings 3" panose="05040102010807070707" pitchFamily="18" charset="2"/>
              </a:rPr>
              <a:t>vaccination, préventive</a:t>
            </a:r>
            <a:r>
              <a:rPr lang="fr-FR" sz="1400" dirty="0">
                <a:sym typeface="Wingdings 3" panose="05040102010807070707" pitchFamily="18" charset="2"/>
              </a:rPr>
              <a:t>, et l’</a:t>
            </a:r>
            <a:r>
              <a:rPr lang="fr-FR" sz="1400" b="1" dirty="0">
                <a:sym typeface="Wingdings 3" panose="05040102010807070707" pitchFamily="18" charset="2"/>
              </a:rPr>
              <a:t>immunothérapie</a:t>
            </a:r>
            <a:r>
              <a:rPr lang="fr-FR" sz="1400" dirty="0">
                <a:sym typeface="Wingdings 3" panose="05040102010807070707" pitchFamily="18" charset="2"/>
              </a:rPr>
              <a:t> (dont les vaccins thérapeutiques) </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a:t>
            </a:r>
            <a:r>
              <a:rPr lang="fr-FR" sz="1400" dirty="0">
                <a:sym typeface="Wingdings 3" panose="05040102010807070707" pitchFamily="18" charset="2"/>
              </a:rPr>
              <a:t> le rôle des adjuvants du vaccin </a:t>
            </a:r>
            <a:endParaRPr lang="fr-FR" sz="1400" dirty="0"/>
          </a:p>
          <a:p>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2868046"/>
            <a:ext cx="6538685" cy="3785652"/>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r>
              <a:rPr lang="fr-FR" sz="1600" dirty="0"/>
              <a:t>Par une approche par l’exploitation des informations historiques sur le principe de la vaccination et ses succès contre de grandes pandémies (variole, poliomyélite, etc.), il s’agit de d’établir les bases biologiques de la stratégie vaccinale.</a:t>
            </a:r>
          </a:p>
          <a:p>
            <a:pPr algn="just"/>
            <a:r>
              <a:rPr lang="fr-FR" sz="1600" dirty="0"/>
              <a:t>Sur cette base, il est important de d’établir que : </a:t>
            </a:r>
          </a:p>
          <a:p>
            <a:pPr marL="285750" indent="-285750" algn="just">
              <a:buFont typeface="Wingdings" panose="05000000000000000000" pitchFamily="2" charset="2"/>
              <a:buChar char="§"/>
            </a:pPr>
            <a:r>
              <a:rPr lang="fr-FR" sz="1600" dirty="0"/>
              <a:t>La vaccination est une démarche dans laquelle le bénéfice collectif est très largement supérieur au risque vaccinal individuel (couverture vaccinale efficace)</a:t>
            </a:r>
          </a:p>
          <a:p>
            <a:pPr marL="285750" indent="-285750" algn="just">
              <a:buFont typeface="Wingdings" panose="05000000000000000000" pitchFamily="2" charset="2"/>
              <a:buChar char="§"/>
            </a:pPr>
            <a:r>
              <a:rPr lang="fr-FR" sz="1600" dirty="0"/>
              <a:t>Certains vaccins permettent de lutter indirectement contre des cancers (hépatite B, HPV).</a:t>
            </a:r>
          </a:p>
          <a:p>
            <a:pPr marL="285750" indent="-285750" algn="just">
              <a:buFont typeface="Wingdings" panose="05000000000000000000" pitchFamily="2" charset="2"/>
              <a:buChar char="§"/>
            </a:pPr>
            <a:r>
              <a:rPr lang="fr-FR" sz="1600" dirty="0"/>
              <a:t>exploiter des informations sur l’utilisation d’anticorps monoclonaux dans le traitement des cancers (par exemple : sein et colon), y compris dans ses composantes économiques.</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7AA4724-C2E7-4D08-A5C2-D8D509C11B5E}"/>
              </a:ext>
            </a:extLst>
          </p:cNvPr>
          <p:cNvSpPr txBox="1"/>
          <p:nvPr/>
        </p:nvSpPr>
        <p:spPr>
          <a:xfrm>
            <a:off x="362857" y="172945"/>
            <a:ext cx="1509486"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Corps humain et santé</a:t>
            </a:r>
          </a:p>
        </p:txBody>
      </p:sp>
      <p:sp>
        <p:nvSpPr>
          <p:cNvPr id="14" name="ZoneTexte 13">
            <a:extLst>
              <a:ext uri="{FF2B5EF4-FFF2-40B4-BE49-F238E27FC236}">
                <a16:creationId xmlns:a16="http://schemas.microsoft.com/office/drawing/2014/main" id="{B9B5B0C5-50F3-4E9C-AB61-AABE2B4EA2E3}"/>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Le fonctionnement du système immunitaire humain</a:t>
            </a:r>
          </a:p>
        </p:txBody>
      </p:sp>
      <p:sp>
        <p:nvSpPr>
          <p:cNvPr id="15" name="ZoneTexte 14">
            <a:extLst>
              <a:ext uri="{FF2B5EF4-FFF2-40B4-BE49-F238E27FC236}">
                <a16:creationId xmlns:a16="http://schemas.microsoft.com/office/drawing/2014/main" id="{779288F2-95C2-47BC-90F8-35A838E4FF31}"/>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L’utilisation de l’immunité adaptative en santé humaine</a:t>
            </a:r>
          </a:p>
        </p:txBody>
      </p:sp>
      <p:sp>
        <p:nvSpPr>
          <p:cNvPr id="21" name="ZoneTexte 20">
            <a:extLst>
              <a:ext uri="{FF2B5EF4-FFF2-40B4-BE49-F238E27FC236}">
                <a16:creationId xmlns:a16="http://schemas.microsoft.com/office/drawing/2014/main" id="{1129E784-7190-4870-A127-80121B641583}"/>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D66952D1-79FA-44DB-8218-D81EB221EDCB}"/>
              </a:ext>
            </a:extLst>
          </p:cNvPr>
          <p:cNvPicPr>
            <a:picLocks noChangeAspect="1"/>
          </p:cNvPicPr>
          <p:nvPr/>
        </p:nvPicPr>
        <p:blipFill>
          <a:blip r:embed="rId3"/>
          <a:stretch>
            <a:fillRect/>
          </a:stretch>
        </p:blipFill>
        <p:spPr>
          <a:xfrm>
            <a:off x="3324256" y="1740250"/>
            <a:ext cx="902947" cy="902947"/>
          </a:xfrm>
          <a:prstGeom prst="rect">
            <a:avLst/>
          </a:prstGeom>
        </p:spPr>
      </p:pic>
      <p:sp>
        <p:nvSpPr>
          <p:cNvPr id="16" name="ZoneTexte 15">
            <a:extLst>
              <a:ext uri="{FF2B5EF4-FFF2-40B4-BE49-F238E27FC236}">
                <a16:creationId xmlns:a16="http://schemas.microsoft.com/office/drawing/2014/main" id="{4659AA78-3F0A-440C-B192-D219A2E238D7}"/>
              </a:ext>
            </a:extLst>
          </p:cNvPr>
          <p:cNvSpPr txBox="1"/>
          <p:nvPr/>
        </p:nvSpPr>
        <p:spPr>
          <a:xfrm>
            <a:off x="511629" y="3136612"/>
            <a:ext cx="4054928" cy="3046988"/>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Notion de </a:t>
            </a:r>
            <a:r>
              <a:rPr lang="fr-FR" sz="1600" u="sng" dirty="0"/>
              <a:t>coopération </a:t>
            </a:r>
            <a:r>
              <a:rPr lang="fr-FR" sz="1600" dirty="0"/>
              <a:t>des organes, de cellules et de molécules pour assurer l’immunité de l'organisme et contribuer ainsi à sa santé.</a:t>
            </a:r>
          </a:p>
          <a:p>
            <a:pPr marL="285750" indent="-285750" algn="just">
              <a:buFont typeface="Wingdings" panose="05000000000000000000" pitchFamily="2" charset="2"/>
              <a:buChar char="§"/>
            </a:pPr>
            <a:r>
              <a:rPr lang="fr-FR" sz="1600" dirty="0"/>
              <a:t>Une approche de la protection de l’organisme des </a:t>
            </a:r>
            <a:r>
              <a:rPr lang="fr-FR" sz="1600" u="sng" dirty="0"/>
              <a:t>agents infectieux, des cellules cancéreuses ou des dommages tissulaires.</a:t>
            </a:r>
          </a:p>
          <a:p>
            <a:pPr marL="285750" indent="-285750" algn="just">
              <a:buFont typeface="Wingdings" panose="05000000000000000000" pitchFamily="2" charset="2"/>
              <a:buChar char="§"/>
            </a:pPr>
            <a:r>
              <a:rPr lang="fr-FR" sz="1600" u="sng" dirty="0"/>
              <a:t>Les capacités immunitaires d’un individu évoluent au cours de sa vie suite au contact avec différents antigènes( vaccins…)</a:t>
            </a:r>
          </a:p>
        </p:txBody>
      </p:sp>
      <p:sp>
        <p:nvSpPr>
          <p:cNvPr id="20" name="ZoneTexte 19">
            <a:extLst>
              <a:ext uri="{FF2B5EF4-FFF2-40B4-BE49-F238E27FC236}">
                <a16:creationId xmlns:a16="http://schemas.microsoft.com/office/drawing/2014/main" id="{C1D43059-40F7-4772-9C34-A14F62879292}"/>
              </a:ext>
            </a:extLst>
          </p:cNvPr>
          <p:cNvSpPr txBox="1"/>
          <p:nvPr/>
        </p:nvSpPr>
        <p:spPr>
          <a:xfrm>
            <a:off x="10472665" y="2506537"/>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23" name="Forme automatique 2">
            <a:extLst>
              <a:ext uri="{FF2B5EF4-FFF2-40B4-BE49-F238E27FC236}">
                <a16:creationId xmlns:a16="http://schemas.microsoft.com/office/drawing/2014/main" id="{F6BF6883-4345-49A8-B78B-F7B42B99FC43}"/>
              </a:ext>
            </a:extLst>
          </p:cNvPr>
          <p:cNvSpPr>
            <a:spLocks noChangeArrowheads="1"/>
          </p:cNvSpPr>
          <p:nvPr/>
        </p:nvSpPr>
        <p:spPr bwMode="auto">
          <a:xfrm rot="5400000">
            <a:off x="9270809" y="2174171"/>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68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r>
              <a:rPr lang="fr-FR" sz="1200" b="1" dirty="0"/>
              <a:t>Titre</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titre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titre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b="1" dirty="0"/>
              <a:t>(attendus en fin de seconde)</a:t>
            </a:r>
            <a:r>
              <a:rPr lang="fr-FR" sz="1400" dirty="0"/>
              <a:t>:</a:t>
            </a:r>
          </a:p>
          <a:p>
            <a:pPr algn="just"/>
            <a:endParaRPr lang="fr-FR" sz="1400" dirty="0"/>
          </a:p>
          <a:p>
            <a:pPr algn="just"/>
            <a:endParaRPr lang="fr-FR" sz="1400" dirty="0"/>
          </a:p>
          <a:p>
            <a:pPr algn="just"/>
            <a:endParaRPr lang="fr-FR" sz="1400" dirty="0"/>
          </a:p>
          <a:p>
            <a:pPr algn="just"/>
            <a:endParaRPr lang="fr-FR" sz="1400"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2308324"/>
          </a:xfrm>
          <a:prstGeom prst="rect">
            <a:avLst/>
          </a:prstGeom>
          <a:noFill/>
          <a:ln w="19050">
            <a:solidFill>
              <a:schemeClr val="tx1"/>
            </a:solidFill>
          </a:ln>
        </p:spPr>
        <p:txBody>
          <a:bodyPr wrap="square" rtlCol="0">
            <a:spAutoFit/>
          </a:bodyPr>
          <a:lstStyle/>
          <a:p>
            <a:pPr algn="just"/>
            <a:r>
              <a:rPr lang="fr-FR" sz="1600" b="1" dirty="0"/>
              <a:t>Les approches </a:t>
            </a:r>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062103"/>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Bulle narrative : rectangle 2">
            <a:extLst>
              <a:ext uri="{FF2B5EF4-FFF2-40B4-BE49-F238E27FC236}">
                <a16:creationId xmlns:a16="http://schemas.microsoft.com/office/drawing/2014/main" id="{4346025B-AED1-4CE2-8609-C566097923F6}"/>
              </a:ext>
            </a:extLst>
          </p:cNvPr>
          <p:cNvSpPr/>
          <p:nvPr/>
        </p:nvSpPr>
        <p:spPr>
          <a:xfrm>
            <a:off x="304822" y="1412089"/>
            <a:ext cx="1724745" cy="1476254"/>
          </a:xfrm>
          <a:prstGeom prst="wedgeRectCallout">
            <a:avLst>
              <a:gd name="adj1" fmla="val 84509"/>
              <a:gd name="adj2" fmla="val -1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Les acquis </a:t>
            </a:r>
          </a:p>
          <a:p>
            <a:pPr algn="ctr"/>
            <a:r>
              <a:rPr lang="fr-FR" sz="1600" b="1" dirty="0">
                <a:solidFill>
                  <a:schemeClr val="tx1"/>
                </a:solidFill>
              </a:rPr>
              <a:t>des cycles 3 et 4 : </a:t>
            </a:r>
          </a:p>
          <a:p>
            <a:pPr algn="ctr"/>
            <a:r>
              <a:rPr lang="fr-FR" sz="1400" b="1" dirty="0">
                <a:solidFill>
                  <a:schemeClr val="tx1"/>
                </a:solidFill>
              </a:rPr>
              <a:t>Essentiel à prendre en compte mais à ne pas traiter à nouveau</a:t>
            </a:r>
          </a:p>
          <a:p>
            <a:pPr algn="ctr"/>
            <a:endParaRPr lang="fr-FR" sz="1400" b="1" dirty="0">
              <a:solidFill>
                <a:schemeClr val="tx1"/>
              </a:solidFill>
            </a:endParaRPr>
          </a:p>
        </p:txBody>
      </p:sp>
      <p:sp>
        <p:nvSpPr>
          <p:cNvPr id="15" name="Bulle narrative : rectangle 14">
            <a:extLst>
              <a:ext uri="{FF2B5EF4-FFF2-40B4-BE49-F238E27FC236}">
                <a16:creationId xmlns:a16="http://schemas.microsoft.com/office/drawing/2014/main" id="{F4C6E8B8-3E7A-4CB3-8500-7257F9371478}"/>
              </a:ext>
            </a:extLst>
          </p:cNvPr>
          <p:cNvSpPr/>
          <p:nvPr/>
        </p:nvSpPr>
        <p:spPr>
          <a:xfrm>
            <a:off x="8973160" y="1495001"/>
            <a:ext cx="2976679" cy="1169550"/>
          </a:xfrm>
          <a:prstGeom prst="wedgeRectCallout">
            <a:avLst>
              <a:gd name="adj1" fmla="val -113263"/>
              <a:gd name="adj2" fmla="val -732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Les attendus spécifiques de la classe de 2</a:t>
            </a:r>
            <a:r>
              <a:rPr lang="fr-FR" sz="1600" b="1" baseline="30000" dirty="0">
                <a:solidFill>
                  <a:schemeClr val="tx1"/>
                </a:solidFill>
              </a:rPr>
              <a:t>nde</a:t>
            </a:r>
            <a:endParaRPr lang="fr-FR" sz="1600" b="1" dirty="0">
              <a:solidFill>
                <a:schemeClr val="tx1"/>
              </a:solidFill>
            </a:endParaRPr>
          </a:p>
          <a:p>
            <a:pPr algn="ctr"/>
            <a:r>
              <a:rPr lang="fr-FR" sz="1400" b="1" dirty="0">
                <a:solidFill>
                  <a:schemeClr val="tx1"/>
                </a:solidFill>
                <a:sym typeface="Wingdings 3" panose="05040102010807070707" pitchFamily="18" charset="2"/>
              </a:rPr>
              <a:t></a:t>
            </a:r>
            <a:r>
              <a:rPr lang="fr-FR" sz="1400" b="1" dirty="0">
                <a:solidFill>
                  <a:schemeClr val="tx1"/>
                </a:solidFill>
              </a:rPr>
              <a:t> ce que doivent savoir et savoir faire les élèves (compétences et connaissances)</a:t>
            </a:r>
          </a:p>
        </p:txBody>
      </p:sp>
      <p:sp>
        <p:nvSpPr>
          <p:cNvPr id="16" name="Bulle narrative : rectangle 15">
            <a:extLst>
              <a:ext uri="{FF2B5EF4-FFF2-40B4-BE49-F238E27FC236}">
                <a16:creationId xmlns:a16="http://schemas.microsoft.com/office/drawing/2014/main" id="{F6C7C724-BC34-4C32-A883-E42005E74E02}"/>
              </a:ext>
            </a:extLst>
          </p:cNvPr>
          <p:cNvSpPr/>
          <p:nvPr/>
        </p:nvSpPr>
        <p:spPr>
          <a:xfrm>
            <a:off x="3612081" y="5508218"/>
            <a:ext cx="2303413" cy="1169550"/>
          </a:xfrm>
          <a:prstGeom prst="wedgeRectCallout">
            <a:avLst>
              <a:gd name="adj1" fmla="val -100985"/>
              <a:gd name="adj2" fmla="val -20848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Les fils directeurs qui donnent un sens à la progression du thème </a:t>
            </a:r>
          </a:p>
        </p:txBody>
      </p:sp>
      <p:sp>
        <p:nvSpPr>
          <p:cNvPr id="20" name="Bulle narrative : rectangle 19">
            <a:extLst>
              <a:ext uri="{FF2B5EF4-FFF2-40B4-BE49-F238E27FC236}">
                <a16:creationId xmlns:a16="http://schemas.microsoft.com/office/drawing/2014/main" id="{8507645C-55B6-4CF8-A2C4-42496BBCD08B}"/>
              </a:ext>
            </a:extLst>
          </p:cNvPr>
          <p:cNvSpPr/>
          <p:nvPr/>
        </p:nvSpPr>
        <p:spPr>
          <a:xfrm>
            <a:off x="8365514" y="4593226"/>
            <a:ext cx="2976679" cy="1314088"/>
          </a:xfrm>
          <a:prstGeom prst="wedgeRectCallout">
            <a:avLst>
              <a:gd name="adj1" fmla="val -110337"/>
              <a:gd name="adj2" fmla="val -1102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Des pistes suggérées pour la mise en œuvre afin d’atteindre le ou les objectifs de formation du thème (ou du sous-thème)</a:t>
            </a:r>
          </a:p>
        </p:txBody>
      </p:sp>
      <p:sp>
        <p:nvSpPr>
          <p:cNvPr id="21" name="ZoneTexte 20">
            <a:extLst>
              <a:ext uri="{FF2B5EF4-FFF2-40B4-BE49-F238E27FC236}">
                <a16:creationId xmlns:a16="http://schemas.microsoft.com/office/drawing/2014/main" id="{BD199A65-774F-4BC6-8E38-D3CF53319F0D}"/>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pic>
        <p:nvPicPr>
          <p:cNvPr id="22" name="Image 21">
            <a:extLst>
              <a:ext uri="{FF2B5EF4-FFF2-40B4-BE49-F238E27FC236}">
                <a16:creationId xmlns:a16="http://schemas.microsoft.com/office/drawing/2014/main" id="{481D5297-3F4E-46A4-AB65-964AB3672039}"/>
              </a:ext>
            </a:extLst>
          </p:cNvPr>
          <p:cNvPicPr>
            <a:picLocks noChangeAspect="1"/>
          </p:cNvPicPr>
          <p:nvPr/>
        </p:nvPicPr>
        <p:blipFill>
          <a:blip r:embed="rId3"/>
          <a:stretch>
            <a:fillRect/>
          </a:stretch>
        </p:blipFill>
        <p:spPr>
          <a:xfrm>
            <a:off x="3324256" y="1740250"/>
            <a:ext cx="902947" cy="902947"/>
          </a:xfrm>
          <a:prstGeom prst="rect">
            <a:avLst/>
          </a:prstGeom>
        </p:spPr>
      </p:pic>
    </p:spTree>
    <p:extLst>
      <p:ext uri="{BB962C8B-B14F-4D97-AF65-F5344CB8AC3E}">
        <p14:creationId xmlns:p14="http://schemas.microsoft.com/office/powerpoint/2010/main" val="3315661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707CF55-BA36-4EFC-A802-DB88975D7819}"/>
              </a:ext>
            </a:extLst>
          </p:cNvPr>
          <p:cNvPicPr>
            <a:picLocks noChangeAspect="1"/>
          </p:cNvPicPr>
          <p:nvPr/>
        </p:nvPicPr>
        <p:blipFill>
          <a:blip r:embed="rId2"/>
          <a:stretch>
            <a:fillRect/>
          </a:stretch>
        </p:blipFill>
        <p:spPr>
          <a:xfrm>
            <a:off x="1366837" y="238125"/>
            <a:ext cx="9458325" cy="6381750"/>
          </a:xfrm>
          <a:prstGeom prst="rect">
            <a:avLst/>
          </a:prstGeom>
        </p:spPr>
      </p:pic>
    </p:spTree>
    <p:extLst>
      <p:ext uri="{BB962C8B-B14F-4D97-AF65-F5344CB8AC3E}">
        <p14:creationId xmlns:p14="http://schemas.microsoft.com/office/powerpoint/2010/main" val="134339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3F04D6D2-98CE-45AF-A195-737C07B1900A}"/>
              </a:ext>
            </a:extLst>
          </p:cNvPr>
          <p:cNvGraphicFramePr>
            <a:graphicFrameLocks noGrp="1"/>
          </p:cNvGraphicFramePr>
          <p:nvPr/>
        </p:nvGraphicFramePr>
        <p:xfrm>
          <a:off x="853622" y="945907"/>
          <a:ext cx="9817100" cy="572770"/>
        </p:xfrm>
        <a:graphic>
          <a:graphicData uri="http://schemas.openxmlformats.org/drawingml/2006/table">
            <a:tbl>
              <a:tblPr>
                <a:tableStyleId>{5C22544A-7EE6-4342-B048-85BDC9FD1C3A}</a:tableStyleId>
              </a:tblPr>
              <a:tblGrid>
                <a:gridCol w="9817100">
                  <a:extLst>
                    <a:ext uri="{9D8B030D-6E8A-4147-A177-3AD203B41FA5}">
                      <a16:colId xmlns:a16="http://schemas.microsoft.com/office/drawing/2014/main" val="3059903753"/>
                    </a:ext>
                  </a:extLst>
                </a:gridCol>
              </a:tblGrid>
              <a:tr h="572770">
                <a:tc>
                  <a:txBody>
                    <a:bodyPr/>
                    <a:lstStyle/>
                    <a:p>
                      <a:pPr marL="18415">
                        <a:spcAft>
                          <a:spcPts val="0"/>
                        </a:spcAft>
                      </a:pPr>
                      <a:r>
                        <a:rPr lang="fr-FR" sz="1100" kern="150" dirty="0">
                          <a:effectLst/>
                        </a:rPr>
                        <a:t> </a:t>
                      </a:r>
                      <a:endParaRPr lang="fr-FR" sz="1200" kern="150" dirty="0">
                        <a:effectLst/>
                      </a:endParaRPr>
                    </a:p>
                    <a:p>
                      <a:pPr marL="18415">
                        <a:spcAft>
                          <a:spcPts val="0"/>
                        </a:spcAft>
                      </a:pPr>
                      <a:r>
                        <a:rPr lang="fr-FR" sz="1100" kern="150" dirty="0">
                          <a:effectLst/>
                        </a:rPr>
                        <a:t>Objectifs généraux du scénario pédagogique :  </a:t>
                      </a:r>
                      <a:endParaRPr lang="fr-FR" sz="1200" kern="150" dirty="0">
                        <a:effectLst/>
                      </a:endParaRPr>
                    </a:p>
                    <a:p>
                      <a:pPr marL="18415">
                        <a:spcAft>
                          <a:spcPts val="0"/>
                        </a:spcAft>
                      </a:pPr>
                      <a:r>
                        <a:rPr lang="fr-FR" sz="1100" kern="150" dirty="0">
                          <a:effectLst/>
                        </a:rPr>
                        <a:t> </a:t>
                      </a:r>
                      <a:endParaRPr lang="fr-FR" sz="1200" kern="150" dirty="0">
                        <a:effectLst/>
                        <a:latin typeface="Times New Roman" panose="02020603050405020304" pitchFamily="18" charset="0"/>
                        <a:ea typeface="SimSun" panose="02010600030101010101" pitchFamily="2" charset="-122"/>
                        <a:cs typeface="Lucida Sans" panose="020B0602030504020204" pitchFamily="34" charset="0"/>
                      </a:endParaRPr>
                    </a:p>
                  </a:txBody>
                  <a:tcPr marL="44450" marR="44450" marT="0" marB="0"/>
                </a:tc>
                <a:extLst>
                  <a:ext uri="{0D108BD9-81ED-4DB2-BD59-A6C34878D82A}">
                    <a16:rowId xmlns:a16="http://schemas.microsoft.com/office/drawing/2014/main" val="4131907075"/>
                  </a:ext>
                </a:extLst>
              </a:tr>
            </a:tbl>
          </a:graphicData>
        </a:graphic>
      </p:graphicFrame>
      <p:graphicFrame>
        <p:nvGraphicFramePr>
          <p:cNvPr id="8" name="Tableau 7">
            <a:extLst>
              <a:ext uri="{FF2B5EF4-FFF2-40B4-BE49-F238E27FC236}">
                <a16:creationId xmlns:a16="http://schemas.microsoft.com/office/drawing/2014/main" id="{0700B550-D27C-4CB1-A05F-FE468A2566D1}"/>
              </a:ext>
            </a:extLst>
          </p:cNvPr>
          <p:cNvGraphicFramePr>
            <a:graphicFrameLocks noGrp="1"/>
          </p:cNvGraphicFramePr>
          <p:nvPr/>
        </p:nvGraphicFramePr>
        <p:xfrm>
          <a:off x="853622" y="1640178"/>
          <a:ext cx="10525578" cy="4360989"/>
        </p:xfrm>
        <a:graphic>
          <a:graphicData uri="http://schemas.openxmlformats.org/drawingml/2006/table">
            <a:tbl>
              <a:tblPr/>
              <a:tblGrid>
                <a:gridCol w="917570">
                  <a:extLst>
                    <a:ext uri="{9D8B030D-6E8A-4147-A177-3AD203B41FA5}">
                      <a16:colId xmlns:a16="http://schemas.microsoft.com/office/drawing/2014/main" val="4069132335"/>
                    </a:ext>
                  </a:extLst>
                </a:gridCol>
                <a:gridCol w="3291588">
                  <a:extLst>
                    <a:ext uri="{9D8B030D-6E8A-4147-A177-3AD203B41FA5}">
                      <a16:colId xmlns:a16="http://schemas.microsoft.com/office/drawing/2014/main" val="2952822881"/>
                    </a:ext>
                  </a:extLst>
                </a:gridCol>
                <a:gridCol w="2105250">
                  <a:extLst>
                    <a:ext uri="{9D8B030D-6E8A-4147-A177-3AD203B41FA5}">
                      <a16:colId xmlns:a16="http://schemas.microsoft.com/office/drawing/2014/main" val="783377507"/>
                    </a:ext>
                  </a:extLst>
                </a:gridCol>
                <a:gridCol w="2105250">
                  <a:extLst>
                    <a:ext uri="{9D8B030D-6E8A-4147-A177-3AD203B41FA5}">
                      <a16:colId xmlns:a16="http://schemas.microsoft.com/office/drawing/2014/main" val="1943828447"/>
                    </a:ext>
                  </a:extLst>
                </a:gridCol>
                <a:gridCol w="2105920">
                  <a:extLst>
                    <a:ext uri="{9D8B030D-6E8A-4147-A177-3AD203B41FA5}">
                      <a16:colId xmlns:a16="http://schemas.microsoft.com/office/drawing/2014/main" val="418726264"/>
                    </a:ext>
                  </a:extLst>
                </a:gridCol>
              </a:tblGrid>
              <a:tr h="566845">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Durée</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(estimée)</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Objectifs opérationnels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(1 ou 2 objectifs opérationnel = 1 séance)</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(1 séquence = enchaînement des objectifs opérationnels)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Activité enseignant</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(Consignes, tâches prescrites aux élèves)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Ressources fournies aux élèves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900" b="1" kern="150">
                          <a:effectLst/>
                          <a:latin typeface="Calibri" panose="020F0502020204030204" pitchFamily="34" charset="0"/>
                          <a:ea typeface="SimSun" panose="02010600030101010101" pitchFamily="2" charset="-122"/>
                          <a:cs typeface="Lucida Sans" panose="020B0602030504020204" pitchFamily="34" charset="0"/>
                        </a:rPr>
                        <a:t>Activité des élèves</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lgn="ctr">
                        <a:spcAft>
                          <a:spcPts val="0"/>
                        </a:spcAft>
                      </a:pPr>
                      <a:r>
                        <a:rPr lang="fr-FR" sz="800" kern="150">
                          <a:effectLst/>
                          <a:latin typeface="Calibri" panose="020F0502020204030204" pitchFamily="34" charset="0"/>
                          <a:ea typeface="SimSun" panose="02010600030101010101" pitchFamily="2" charset="-122"/>
                          <a:cs typeface="Lucida Sans" panose="020B0602030504020204" pitchFamily="34" charset="0"/>
                        </a:rPr>
                        <a:t>(Description de ce qu’ils réalisent et produisent)</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221497"/>
                  </a:ext>
                </a:extLst>
              </a:tr>
              <a:tr h="1014518">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622806"/>
                  </a:ext>
                </a:extLst>
              </a:tr>
              <a:tr h="1014518">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25938"/>
                  </a:ext>
                </a:extLst>
              </a:tr>
              <a:tr h="1014518">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272423"/>
                  </a:ext>
                </a:extLst>
              </a:tr>
              <a:tr h="740940">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kern="150" dirty="0">
                          <a:effectLst/>
                          <a:latin typeface="Calibri" panose="020F0502020204030204" pitchFamily="34" charset="0"/>
                          <a:ea typeface="SimSun" panose="02010600030101010101" pitchFamily="2" charset="-122"/>
                          <a:cs typeface="Lucida Sans" panose="020B0602030504020204" pitchFamily="34" charset="0"/>
                        </a:rPr>
                        <a:t> </a:t>
                      </a:r>
                      <a:endParaRPr lang="fr-FR" sz="1000" kern="150" dirty="0">
                        <a:effectLst/>
                        <a:latin typeface="Times New Roman" panose="02020603050405020304" pitchFamily="18" charset="0"/>
                        <a:ea typeface="SimSun" panose="02010600030101010101" pitchFamily="2" charset="-122"/>
                        <a:cs typeface="Lucida Sans" panose="020B0602030504020204" pitchFamily="34" charset="0"/>
                      </a:endParaRPr>
                    </a:p>
                  </a:txBody>
                  <a:tcPr marL="28498" marR="28498" marT="28498" marB="28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730985"/>
                  </a:ext>
                </a:extLst>
              </a:tr>
            </a:tbl>
          </a:graphicData>
        </a:graphic>
      </p:graphicFrame>
      <p:sp>
        <p:nvSpPr>
          <p:cNvPr id="9" name="ZoneTexte 8">
            <a:extLst>
              <a:ext uri="{FF2B5EF4-FFF2-40B4-BE49-F238E27FC236}">
                <a16:creationId xmlns:a16="http://schemas.microsoft.com/office/drawing/2014/main" id="{48F4416E-CDA7-4CA8-8027-3A059C490014}"/>
              </a:ext>
            </a:extLst>
          </p:cNvPr>
          <p:cNvSpPr txBox="1"/>
          <p:nvPr/>
        </p:nvSpPr>
        <p:spPr>
          <a:xfrm>
            <a:off x="2174422" y="344731"/>
            <a:ext cx="8391978" cy="646331"/>
          </a:xfrm>
          <a:prstGeom prst="rect">
            <a:avLst/>
          </a:prstGeom>
          <a:noFill/>
        </p:spPr>
        <p:txBody>
          <a:bodyPr wrap="square" rtlCol="0">
            <a:spAutoFit/>
          </a:bodyPr>
          <a:lstStyle/>
          <a:p>
            <a:r>
              <a:rPr lang="fr-FR" b="1" dirty="0"/>
              <a:t>Proposition de séquence </a:t>
            </a:r>
            <a:r>
              <a:rPr lang="fr-FR" dirty="0"/>
              <a:t>( séances articulées)</a:t>
            </a:r>
            <a:r>
              <a:rPr lang="fr-FR" b="1" dirty="0"/>
              <a:t>  sur le thème (ou le sous-thème)</a:t>
            </a:r>
            <a:endParaRPr lang="fr-FR" dirty="0"/>
          </a:p>
          <a:p>
            <a:pPr algn="ctr"/>
            <a:endParaRPr lang="fr-FR" dirty="0"/>
          </a:p>
        </p:txBody>
      </p:sp>
    </p:spTree>
    <p:extLst>
      <p:ext uri="{BB962C8B-B14F-4D97-AF65-F5344CB8AC3E}">
        <p14:creationId xmlns:p14="http://schemas.microsoft.com/office/powerpoint/2010/main" val="323601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Les divisions cellulaires des eucaryotes</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p>
          <a:p>
            <a:pPr algn="just"/>
            <a:r>
              <a:rPr lang="fr-FR" sz="1400" dirty="0">
                <a:sym typeface="Wingdings 3" panose="05040102010807070707" pitchFamily="18" charset="2"/>
              </a:rPr>
              <a:t> </a:t>
            </a:r>
            <a:r>
              <a:rPr lang="fr-FR" sz="1400" b="1" dirty="0">
                <a:solidFill>
                  <a:srgbClr val="FF0000"/>
                </a:solidFill>
                <a:sym typeface="Wingdings 3" panose="05040102010807070707" pitchFamily="18" charset="2"/>
              </a:rPr>
              <a:t>Caractériser </a:t>
            </a:r>
            <a:r>
              <a:rPr lang="fr-FR" sz="1400" dirty="0">
                <a:sym typeface="Wingdings 3" panose="05040102010807070707" pitchFamily="18" charset="2"/>
              </a:rPr>
              <a:t>les </a:t>
            </a:r>
            <a:r>
              <a:rPr lang="fr-FR" sz="1400" b="1" dirty="0">
                <a:sym typeface="Wingdings 3" panose="05040102010807070707" pitchFamily="18" charset="2"/>
              </a:rPr>
              <a:t>phases du cycle cellulaire </a:t>
            </a:r>
            <a:r>
              <a:rPr lang="fr-FR" sz="1400" dirty="0">
                <a:sym typeface="Wingdings 3" panose="05040102010807070707" pitchFamily="18" charset="2"/>
              </a:rPr>
              <a:t>des cellules </a:t>
            </a:r>
            <a:r>
              <a:rPr lang="fr-FR" sz="1400" b="1" dirty="0">
                <a:sym typeface="Wingdings 3" panose="05040102010807070707" pitchFamily="18" charset="2"/>
              </a:rPr>
              <a:t>eucaryotes</a:t>
            </a:r>
            <a:r>
              <a:rPr lang="fr-FR" sz="1400" dirty="0">
                <a:sym typeface="Wingdings 3" panose="05040102010807070707" pitchFamily="18" charset="2"/>
              </a:rPr>
              <a:t> et </a:t>
            </a:r>
            <a:r>
              <a:rPr lang="fr-FR" sz="1400" b="1" dirty="0">
                <a:solidFill>
                  <a:srgbClr val="FF0000"/>
                </a:solidFill>
                <a:sym typeface="Wingdings 3" panose="05040102010807070707" pitchFamily="18" charset="2"/>
              </a:rPr>
              <a:t>les relier </a:t>
            </a:r>
            <a:r>
              <a:rPr lang="fr-FR" sz="1400" dirty="0">
                <a:sym typeface="Wingdings 3" panose="05040102010807070707" pitchFamily="18" charset="2"/>
              </a:rPr>
              <a:t>aux phénomènes de </a:t>
            </a:r>
            <a:r>
              <a:rPr lang="fr-FR" sz="1400" b="1" dirty="0">
                <a:sym typeface="Wingdings 3" panose="05040102010807070707" pitchFamily="18" charset="2"/>
              </a:rPr>
              <a:t>divisions cellulaires </a:t>
            </a:r>
            <a:r>
              <a:rPr lang="fr-FR" sz="1400" dirty="0">
                <a:sym typeface="Wingdings 3" panose="05040102010807070707" pitchFamily="18" charset="2"/>
              </a:rPr>
              <a:t>(mitose et </a:t>
            </a:r>
            <a:r>
              <a:rPr lang="fr-FR" sz="1400" dirty="0" err="1">
                <a:sym typeface="Wingdings 3" panose="05040102010807070707" pitchFamily="18" charset="2"/>
              </a:rPr>
              <a:t>meïose</a:t>
            </a:r>
            <a:r>
              <a:rPr lang="fr-FR" sz="1400" dirty="0">
                <a:sym typeface="Wingdings 3" panose="05040102010807070707" pitchFamily="18" charset="2"/>
              </a:rPr>
              <a:t>) </a:t>
            </a:r>
            <a:endParaRPr lang="fr-FR" sz="1400" dirty="0"/>
          </a:p>
          <a:p>
            <a:pPr algn="just"/>
            <a:endParaRPr lang="fr-FR" sz="1400" dirty="0"/>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2"/>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On  s’appuie sur les connaissances acquises en collège et en classe de seconde sur la molécule d'ADN et les divisions cellulaires.</a:t>
            </a:r>
          </a:p>
          <a:p>
            <a:pPr marL="285750" indent="-285750" algn="just">
              <a:buFont typeface="Wingdings" panose="05000000000000000000" pitchFamily="2" charset="2"/>
              <a:buChar char="§"/>
            </a:pPr>
            <a:r>
              <a:rPr lang="fr-FR" sz="1600" dirty="0"/>
              <a:t>L’étude porte sur les cellules eucaryotes.</a:t>
            </a:r>
          </a:p>
          <a:p>
            <a:pPr marL="285750" indent="-285750" algn="just">
              <a:buFont typeface="Wingdings" panose="05000000000000000000" pitchFamily="2" charset="2"/>
              <a:buChar char="§"/>
            </a:pPr>
            <a:r>
              <a:rPr lang="fr-FR" sz="1600" u="sng" dirty="0"/>
              <a:t>Etude combinée à deux échelles </a:t>
            </a:r>
            <a:r>
              <a:rPr lang="fr-FR" sz="1600" dirty="0"/>
              <a:t>: l’échelle chromosomique (duplication, chromatides, caryotypes) mais aussi échelle moléculaire( condensation/décondensation des chromosomes, ADN).</a:t>
            </a:r>
          </a:p>
          <a:p>
            <a:pPr marL="285750" indent="-285750" algn="just">
              <a:buFont typeface="Wingdings" panose="05000000000000000000" pitchFamily="2" charset="2"/>
              <a:buChar char="§"/>
            </a:pPr>
            <a:r>
              <a:rPr lang="fr-FR" sz="1600" dirty="0"/>
              <a:t>Les brassages génétiques inter et intra chromosomique sont étudiés en classe terminale.</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3293209"/>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r>
              <a:rPr lang="fr-FR" sz="1600" dirty="0"/>
              <a:t>Il s’agit d’engager une démarche exploratoire afin, par exemple, de :  </a:t>
            </a:r>
          </a:p>
          <a:p>
            <a:pPr marL="285750" indent="-285750" algn="just">
              <a:buFont typeface="Wingdings" panose="05000000000000000000" pitchFamily="2" charset="2"/>
              <a:buChar char="Ø"/>
            </a:pPr>
            <a:r>
              <a:rPr lang="fr-FR" sz="1600" dirty="0"/>
              <a:t>Réaliser et/ou observer des préparations au microscope de cellules eucaryotes en cours de division, colorées de manière à faire apparaître les chromosomes.</a:t>
            </a:r>
          </a:p>
          <a:p>
            <a:pPr marL="285750" indent="-285750" algn="just">
              <a:buFont typeface="Wingdings" panose="05000000000000000000" pitchFamily="2" charset="2"/>
              <a:buChar char="Ø"/>
            </a:pPr>
            <a:r>
              <a:rPr lang="fr-FR" sz="1600" dirty="0"/>
              <a:t>Réaliser des caryotypes à partir d’images à l’aide d’un logiciel et les analyser.</a:t>
            </a:r>
          </a:p>
          <a:p>
            <a:pPr marL="285750" indent="-285750" algn="just">
              <a:buFont typeface="Wingdings" panose="05000000000000000000" pitchFamily="2" charset="2"/>
              <a:buChar char="Ø"/>
            </a:pPr>
            <a:r>
              <a:rPr lang="fr-FR" sz="1600" dirty="0"/>
              <a:t>Recenser, extraire et exploiter des informations permettant de caractériser les phases d’un cycle cellulaire eucaryote.</a:t>
            </a:r>
          </a:p>
          <a:p>
            <a:pPr algn="just"/>
            <a:r>
              <a:rPr lang="fr-FR" sz="1600" dirty="0"/>
              <a:t>Le fuseau mitotique est évoqué mais une étude exhaustive n’est pas attendue. L’étude exhaustive des anomalies </a:t>
            </a:r>
            <a:r>
              <a:rPr lang="fr-FR" sz="1600" dirty="0" err="1"/>
              <a:t>caryotypiques</a:t>
            </a:r>
            <a:r>
              <a:rPr lang="fr-FR" sz="1600" dirty="0"/>
              <a:t> (aneuploïdies) n’est pas attendue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48260" y="2313773"/>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3"/>
          <a:stretch>
            <a:fillRect/>
          </a:stretch>
        </p:blipFill>
        <p:spPr>
          <a:xfrm>
            <a:off x="3324256" y="1740250"/>
            <a:ext cx="902947" cy="902947"/>
          </a:xfrm>
          <a:prstGeom prst="rect">
            <a:avLst/>
          </a:prstGeom>
        </p:spPr>
      </p:pic>
    </p:spTree>
    <p:extLst>
      <p:ext uri="{BB962C8B-B14F-4D97-AF65-F5344CB8AC3E}">
        <p14:creationId xmlns:p14="http://schemas.microsoft.com/office/powerpoint/2010/main" val="71863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204302"/>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La réplication de l'ADN</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endParaRPr lang="fr-FR" sz="1400" dirty="0"/>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a:t>
            </a:r>
            <a:r>
              <a:rPr lang="fr-FR" sz="1400" dirty="0">
                <a:sym typeface="Wingdings 3" panose="05040102010807070707" pitchFamily="18" charset="2"/>
              </a:rPr>
              <a:t> </a:t>
            </a:r>
            <a:r>
              <a:rPr lang="fr-FR" sz="1400" b="1" dirty="0">
                <a:sym typeface="Wingdings 3" panose="05040102010807070707" pitchFamily="18" charset="2"/>
              </a:rPr>
              <a:t>l'échelle cellulaire </a:t>
            </a:r>
            <a:r>
              <a:rPr lang="fr-FR" sz="1400" dirty="0">
                <a:sym typeface="Wingdings 3" panose="05040102010807070707" pitchFamily="18" charset="2"/>
              </a:rPr>
              <a:t>(mitose, chromosomes) à </a:t>
            </a:r>
            <a:r>
              <a:rPr lang="fr-FR" sz="1400" b="1" dirty="0">
                <a:sym typeface="Wingdings 3" panose="05040102010807070707" pitchFamily="18" charset="2"/>
              </a:rPr>
              <a:t>l'échelle moléculaire </a:t>
            </a:r>
            <a:r>
              <a:rPr lang="fr-FR" sz="1400" dirty="0">
                <a:sym typeface="Wingdings 3" panose="05040102010807070707" pitchFamily="18" charset="2"/>
              </a:rPr>
              <a:t>(ADN) pour </a:t>
            </a:r>
            <a:r>
              <a:rPr lang="fr-FR" sz="1400" b="1" dirty="0">
                <a:solidFill>
                  <a:srgbClr val="FF0000"/>
                </a:solidFill>
                <a:sym typeface="Wingdings 3" panose="05040102010807070707" pitchFamily="18" charset="2"/>
              </a:rPr>
              <a:t>expliquer</a:t>
            </a:r>
            <a:r>
              <a:rPr lang="fr-FR" sz="1400" dirty="0">
                <a:sym typeface="Wingdings 3" panose="05040102010807070707" pitchFamily="18" charset="2"/>
              </a:rPr>
              <a:t> la </a:t>
            </a:r>
            <a:r>
              <a:rPr lang="fr-FR" sz="1400" b="1" dirty="0">
                <a:sym typeface="Wingdings 3" panose="05040102010807070707" pitchFamily="18" charset="2"/>
              </a:rPr>
              <a:t>reproduction conforme mitotique</a:t>
            </a:r>
            <a:r>
              <a:rPr lang="fr-FR" sz="1400" dirty="0">
                <a:sym typeface="Wingdings 3" panose="05040102010807070707" pitchFamily="18" charset="2"/>
              </a:rPr>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a:t>
            </a:r>
            <a:r>
              <a:rPr lang="fr-FR" sz="1400" dirty="0">
                <a:solidFill>
                  <a:srgbClr val="FF0000"/>
                </a:solidFill>
                <a:sym typeface="Wingdings 3" panose="05040102010807070707" pitchFamily="18" charset="2"/>
              </a:rPr>
              <a:t> </a:t>
            </a:r>
            <a:r>
              <a:rPr lang="fr-FR" sz="1400" dirty="0">
                <a:sym typeface="Wingdings 3" panose="05040102010807070707" pitchFamily="18" charset="2"/>
              </a:rPr>
              <a:t>la </a:t>
            </a:r>
            <a:r>
              <a:rPr lang="fr-FR" sz="1400" b="1" dirty="0">
                <a:sym typeface="Wingdings 3" panose="05040102010807070707" pitchFamily="18" charset="2"/>
              </a:rPr>
              <a:t>réplication semi-conservative </a:t>
            </a:r>
            <a:r>
              <a:rPr lang="fr-FR" sz="1400" dirty="0">
                <a:sym typeface="Wingdings 3" panose="05040102010807070707" pitchFamily="18" charset="2"/>
              </a:rPr>
              <a:t>de </a:t>
            </a:r>
            <a:r>
              <a:rPr lang="fr-FR" sz="1400" b="1" dirty="0">
                <a:sym typeface="Wingdings 3" panose="05040102010807070707" pitchFamily="18" charset="2"/>
              </a:rPr>
              <a:t>l’ADN</a:t>
            </a:r>
            <a:r>
              <a:rPr lang="fr-FR" sz="1400" dirty="0">
                <a:sym typeface="Wingdings 3" panose="05040102010807070707" pitchFamily="18" charset="2"/>
              </a:rPr>
              <a:t> au cours de la phase S</a:t>
            </a:r>
            <a:endParaRPr lang="fr-FR" sz="1400" dirty="0"/>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3"/>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2800767"/>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On  s’appuie sur les connaissances acquises en collège et en classe de seconde sur la molécule d'ADN et les divisions cellulaires.</a:t>
            </a:r>
          </a:p>
          <a:p>
            <a:pPr marL="285750" indent="-285750" algn="just">
              <a:buFont typeface="Wingdings" panose="05000000000000000000" pitchFamily="2" charset="2"/>
              <a:buChar char="§"/>
            </a:pPr>
            <a:endParaRPr lang="fr-FR" sz="1600" dirty="0"/>
          </a:p>
          <a:p>
            <a:pPr marL="285750" indent="-285750" algn="just">
              <a:buFont typeface="Wingdings" panose="05000000000000000000" pitchFamily="2" charset="2"/>
              <a:buChar char="§"/>
            </a:pPr>
            <a:r>
              <a:rPr lang="fr-FR" sz="1600" dirty="0"/>
              <a:t>Les points suivants sont hors programme : machinerie enzymatique de synthèse des nucléotides et de réplication semi-conservative. Le détail des constituants des chromatides autre que l'ADN n’est pas attendu.</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90458" y="3136612"/>
            <a:ext cx="6538685" cy="2554545"/>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Un ancrage dans le réel : observer des images montrant des molécules d’ADN en cours de réplication.</a:t>
            </a:r>
          </a:p>
          <a:p>
            <a:pPr marL="285750" indent="-285750" algn="just">
              <a:buFont typeface="Wingdings" panose="05000000000000000000" pitchFamily="2" charset="2"/>
              <a:buChar char="Ø"/>
            </a:pPr>
            <a:r>
              <a:rPr lang="fr-FR" sz="1600" dirty="0"/>
              <a:t>Un focus sur la composition chimique des chromosomes.</a:t>
            </a:r>
          </a:p>
          <a:p>
            <a:pPr marL="285750" indent="-285750" algn="just">
              <a:buFont typeface="Wingdings" panose="05000000000000000000" pitchFamily="2" charset="2"/>
              <a:buChar char="Ø"/>
            </a:pPr>
            <a:r>
              <a:rPr lang="fr-FR" sz="1600" dirty="0"/>
              <a:t>Explorer le rôle de l’ADN polymérase par l’usage de logiciels ou de documents.</a:t>
            </a:r>
          </a:p>
          <a:p>
            <a:pPr marL="285750" indent="-285750" algn="just">
              <a:buFont typeface="Wingdings" panose="05000000000000000000" pitchFamily="2" charset="2"/>
              <a:buChar char="Ø"/>
            </a:pPr>
            <a:r>
              <a:rPr lang="fr-FR" sz="1600" dirty="0"/>
              <a:t>Aborder la réplication semi-conservative comme un processus dynamique et cinétique (comparaison vitesse et durée de réplication chez E. coli et chez un eucaryote, PCR)</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54024" y="2617432"/>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4"/>
          <a:stretch>
            <a:fillRect/>
          </a:stretch>
        </p:blipFill>
        <p:spPr>
          <a:xfrm>
            <a:off x="3324256" y="1740250"/>
            <a:ext cx="902947" cy="902947"/>
          </a:xfrm>
          <a:prstGeom prst="rect">
            <a:avLst/>
          </a:prstGeom>
        </p:spPr>
      </p:pic>
    </p:spTree>
    <p:extLst>
      <p:ext uri="{BB962C8B-B14F-4D97-AF65-F5344CB8AC3E}">
        <p14:creationId xmlns:p14="http://schemas.microsoft.com/office/powerpoint/2010/main" val="66747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175273"/>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Mutations de l’ADN et variabilité génétique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738664"/>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Définir </a:t>
            </a:r>
            <a:r>
              <a:rPr lang="fr-FR" sz="1400" dirty="0">
                <a:sym typeface="Wingdings 3" panose="05040102010807070707" pitchFamily="18" charset="2"/>
              </a:rPr>
              <a:t>les connaissances fondamentales sur </a:t>
            </a:r>
            <a:r>
              <a:rPr lang="fr-FR" sz="1400" b="1" dirty="0">
                <a:sym typeface="Wingdings 3" panose="05040102010807070707" pitchFamily="18" charset="2"/>
              </a:rPr>
              <a:t>la formation des mutations</a:t>
            </a:r>
            <a:endParaRPr lang="fr-FR" sz="1400" dirty="0">
              <a:sym typeface="Wingdings 3" panose="05040102010807070707" pitchFamily="18" charset="2"/>
            </a:endParaRP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a:t>
            </a:r>
            <a:r>
              <a:rPr lang="fr-FR" sz="1400" dirty="0">
                <a:solidFill>
                  <a:srgbClr val="FF0000"/>
                </a:solidFill>
                <a:sym typeface="Wingdings 3" panose="05040102010807070707" pitchFamily="18" charset="2"/>
              </a:rPr>
              <a:t> </a:t>
            </a:r>
            <a:r>
              <a:rPr lang="fr-FR" sz="1400" dirty="0">
                <a:sym typeface="Wingdings 3" panose="05040102010807070707" pitchFamily="18" charset="2"/>
              </a:rPr>
              <a:t>les </a:t>
            </a:r>
            <a:r>
              <a:rPr lang="fr-FR" sz="1400" b="1" dirty="0">
                <a:sym typeface="Wingdings 3" panose="05040102010807070707" pitchFamily="18" charset="2"/>
              </a:rPr>
              <a:t>mutations </a:t>
            </a:r>
            <a:r>
              <a:rPr lang="fr-FR" sz="1400" dirty="0">
                <a:sym typeface="Wingdings 3" panose="05040102010807070707" pitchFamily="18" charset="2"/>
              </a:rPr>
              <a:t>à </a:t>
            </a:r>
            <a:r>
              <a:rPr lang="fr-FR" sz="1400" b="1" dirty="0">
                <a:sym typeface="Wingdings 3" panose="05040102010807070707" pitchFamily="18" charset="2"/>
              </a:rPr>
              <a:t>l’origine de la diversité des allèles </a:t>
            </a:r>
            <a:r>
              <a:rPr lang="fr-FR" sz="1400" dirty="0">
                <a:sym typeface="Wingdings 3" panose="05040102010807070707" pitchFamily="18" charset="2"/>
              </a:rPr>
              <a:t>au cours du temps</a:t>
            </a:r>
            <a:endParaRPr lang="fr-FR" sz="1400" dirty="0"/>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3"/>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484192" y="2803692"/>
            <a:ext cx="4054928" cy="3785652"/>
          </a:xfrm>
          <a:prstGeom prst="rect">
            <a:avLst/>
          </a:prstGeom>
          <a:noFill/>
          <a:ln w="19050">
            <a:solidFill>
              <a:schemeClr val="tx1"/>
            </a:solidFill>
          </a:ln>
        </p:spPr>
        <p:txBody>
          <a:bodyPr wrap="square" rtlCol="0">
            <a:spAutoFit/>
          </a:bodyPr>
          <a:lstStyle/>
          <a:p>
            <a:pPr algn="just"/>
            <a:r>
              <a:rPr lang="fr-FR" sz="1600" b="1" dirty="0"/>
              <a:t>Les approches </a:t>
            </a:r>
            <a:endParaRPr lang="fr-FR" sz="1600" dirty="0"/>
          </a:p>
          <a:p>
            <a:pPr marL="285750" indent="-285750" algn="just">
              <a:buFont typeface="Wingdings" panose="05000000000000000000" pitchFamily="2" charset="2"/>
              <a:buChar char="§"/>
            </a:pPr>
            <a:r>
              <a:rPr lang="fr-FR" sz="1600" dirty="0"/>
              <a:t>Définir erreurs réplicatives et altérations de l’ADN, ainsi que les systèmes de réparation.</a:t>
            </a:r>
          </a:p>
          <a:p>
            <a:pPr marL="285750" indent="-285750" algn="just">
              <a:buFont typeface="Wingdings" panose="05000000000000000000" pitchFamily="2" charset="2"/>
              <a:buChar char="§"/>
            </a:pPr>
            <a:r>
              <a:rPr lang="fr-FR" sz="1600" u="sng" dirty="0"/>
              <a:t>Distinguer </a:t>
            </a:r>
            <a:r>
              <a:rPr lang="fr-FR" sz="1600" dirty="0"/>
              <a:t>les conséquences de mutations survenues sur une </a:t>
            </a:r>
            <a:r>
              <a:rPr lang="fr-FR" sz="1600" u="sng" dirty="0"/>
              <a:t>cellule somatique </a:t>
            </a:r>
            <a:r>
              <a:rPr lang="fr-FR" sz="1600" dirty="0"/>
              <a:t>et celles survenues sur une </a:t>
            </a:r>
            <a:r>
              <a:rPr lang="fr-FR" sz="1600" u="sng" dirty="0"/>
              <a:t>cellule germinale</a:t>
            </a:r>
            <a:r>
              <a:rPr lang="fr-FR" sz="1600" dirty="0"/>
              <a:t>.</a:t>
            </a:r>
          </a:p>
          <a:p>
            <a:pPr marL="285750" indent="-285750" algn="just">
              <a:buFont typeface="Wingdings" panose="05000000000000000000" pitchFamily="2" charset="2"/>
              <a:buChar char="§"/>
            </a:pPr>
            <a:r>
              <a:rPr lang="fr-FR" sz="1600" u="sng" dirty="0"/>
              <a:t>Bien relier les mutations à l’origine des allèles au cours du temps</a:t>
            </a:r>
            <a:r>
              <a:rPr lang="fr-FR" sz="1600" dirty="0"/>
              <a:t>, la notion d’allèles s’appliquant à tout segment d’ADN codant ou non.</a:t>
            </a:r>
          </a:p>
          <a:p>
            <a:pPr marL="285750" indent="-285750" algn="just">
              <a:buFont typeface="Wingdings" panose="05000000000000000000" pitchFamily="2" charset="2"/>
              <a:buChar char="§"/>
            </a:pPr>
            <a:r>
              <a:rPr lang="fr-FR" sz="1600" dirty="0"/>
              <a:t>Distinguer les mutations spontanées de l’ADN des modifications introduites volontairement par génie génétique conduisant par exemple à la création d’OGM, aux thérapies géniques, etc.</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46507" y="2630209"/>
            <a:ext cx="6538685" cy="3908762"/>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r>
              <a:rPr lang="fr-FR" sz="1600" dirty="0"/>
              <a:t>Ce sous-thème fait appel aux traitements de données que l’on peut saisir notamment par : </a:t>
            </a:r>
          </a:p>
          <a:p>
            <a:pPr marL="285750" indent="-285750" algn="just">
              <a:buFont typeface="Wingdings" panose="05000000000000000000" pitchFamily="2" charset="2"/>
              <a:buChar char="Ø"/>
            </a:pPr>
            <a:r>
              <a:rPr lang="fr-FR" sz="1600" dirty="0"/>
              <a:t>Une approche expérimentale statistique (protocole d’étude d’un agent mutagène comme les UV) </a:t>
            </a:r>
          </a:p>
          <a:p>
            <a:pPr marL="285750" indent="-285750" algn="just">
              <a:buFont typeface="Wingdings" panose="05000000000000000000" pitchFamily="2" charset="2"/>
              <a:buChar char="Ø"/>
            </a:pPr>
            <a:r>
              <a:rPr lang="fr-FR" sz="1600" dirty="0"/>
              <a:t>Une approche statistique sur la diversité allélique dans une population (humaine par exemple)</a:t>
            </a:r>
          </a:p>
          <a:p>
            <a:pPr marL="285750" indent="-285750" algn="just">
              <a:buFont typeface="Wingdings" panose="05000000000000000000" pitchFamily="2" charset="2"/>
              <a:buChar char="Ø"/>
            </a:pPr>
            <a:r>
              <a:rPr lang="fr-FR" sz="1600" dirty="0"/>
              <a:t>L’exploitation des informations de recherche sur les génomes des trios (père, mère, enfant) afin de se faire une idée sur la fréquence et la nature des mutations spontanées chez l’être humain.</a:t>
            </a:r>
          </a:p>
          <a:p>
            <a:pPr algn="just"/>
            <a:endParaRPr lang="fr-FR" sz="1600" dirty="0"/>
          </a:p>
          <a:p>
            <a:pPr algn="just"/>
            <a:r>
              <a:rPr lang="fr-FR" sz="1400" i="1" dirty="0"/>
              <a:t>L’action des agents mutagènes est étudiée à titre d’exemple mais le mécanisme n’est pas attendu. Aucune exhaustivité n’est attendue pour la présentation de ces agents. La liste des mutations possibles n’est pas attendue. Les mécanismes de réparation de l’ADN ne doivent pas être détaillés</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066938" y="2192815"/>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4"/>
          <a:stretch>
            <a:fillRect/>
          </a:stretch>
        </p:blipFill>
        <p:spPr>
          <a:xfrm>
            <a:off x="3324256" y="1740250"/>
            <a:ext cx="902947" cy="902947"/>
          </a:xfrm>
          <a:prstGeom prst="rect">
            <a:avLst/>
          </a:prstGeom>
        </p:spPr>
      </p:pic>
      <p:sp>
        <p:nvSpPr>
          <p:cNvPr id="14" name="ZoneTexte 13">
            <a:extLst>
              <a:ext uri="{FF2B5EF4-FFF2-40B4-BE49-F238E27FC236}">
                <a16:creationId xmlns:a16="http://schemas.microsoft.com/office/drawing/2014/main" id="{2E99F7F2-BA28-487C-AB05-F025FE2259C4}"/>
              </a:ext>
            </a:extLst>
          </p:cNvPr>
          <p:cNvSpPr txBox="1"/>
          <p:nvPr/>
        </p:nvSpPr>
        <p:spPr>
          <a:xfrm>
            <a:off x="10428714" y="1944205"/>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Tree>
    <p:extLst>
      <p:ext uri="{BB962C8B-B14F-4D97-AF65-F5344CB8AC3E}">
        <p14:creationId xmlns:p14="http://schemas.microsoft.com/office/powerpoint/2010/main" val="89912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175273"/>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L’histoire humaine lue dans son génome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dirty="0"/>
              <a:t>:</a:t>
            </a:r>
          </a:p>
          <a:p>
            <a:pPr marL="285750" indent="-285750" algn="just">
              <a:buFont typeface="Wingdings 3" panose="05040102010807070707" pitchFamily="18" charset="2"/>
              <a:buChar char=""/>
            </a:pPr>
            <a:r>
              <a:rPr lang="fr-FR" sz="1400" dirty="0">
                <a:sym typeface="Wingdings 3" panose="05040102010807070707" pitchFamily="18" charset="2"/>
              </a:rPr>
              <a:t>Les élèves </a:t>
            </a:r>
            <a:r>
              <a:rPr lang="fr-FR" sz="1400" b="1" dirty="0">
                <a:solidFill>
                  <a:srgbClr val="FF0000"/>
                </a:solidFill>
                <a:sym typeface="Wingdings 3" panose="05040102010807070707" pitchFamily="18" charset="2"/>
              </a:rPr>
              <a:t>découvrent </a:t>
            </a:r>
            <a:r>
              <a:rPr lang="fr-FR" sz="1400" dirty="0">
                <a:sym typeface="Wingdings 3" panose="05040102010807070707" pitchFamily="18" charset="2"/>
              </a:rPr>
              <a:t>que les </a:t>
            </a:r>
            <a:r>
              <a:rPr lang="fr-FR" sz="1400" b="1" dirty="0">
                <a:sym typeface="Wingdings 3" panose="05040102010807070707" pitchFamily="18" charset="2"/>
              </a:rPr>
              <a:t>génomes </a:t>
            </a:r>
            <a:r>
              <a:rPr lang="fr-FR" sz="1400" dirty="0">
                <a:sym typeface="Wingdings 3" panose="05040102010807070707" pitchFamily="18" charset="2"/>
              </a:rPr>
              <a:t>portent en eux-mêmes les </a:t>
            </a:r>
            <a:r>
              <a:rPr lang="fr-FR" sz="1400" b="1" dirty="0">
                <a:sym typeface="Wingdings 3" panose="05040102010807070707" pitchFamily="18" charset="2"/>
              </a:rPr>
              <a:t>traces de l’histoire de leurs ancêtres </a:t>
            </a:r>
            <a:r>
              <a:rPr lang="fr-FR" sz="1400" dirty="0">
                <a:sym typeface="Wingdings 3" panose="05040102010807070707" pitchFamily="18" charset="2"/>
              </a:rPr>
              <a:t>(ces traces s’altèrent avec le temps mais permettent néanmoins de remonter à un grand nombre de générations).</a:t>
            </a:r>
            <a:endParaRPr lang="fr-FR" sz="1400" dirty="0"/>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3"/>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511629" y="3136612"/>
            <a:ext cx="4054928" cy="3293209"/>
          </a:xfrm>
          <a:prstGeom prst="rect">
            <a:avLst/>
          </a:prstGeom>
          <a:noFill/>
          <a:ln w="19050">
            <a:solidFill>
              <a:schemeClr val="tx1"/>
            </a:solidFill>
          </a:ln>
        </p:spPr>
        <p:txBody>
          <a:bodyPr wrap="square" rtlCol="0">
            <a:spAutoFit/>
          </a:bodyPr>
          <a:lstStyle/>
          <a:p>
            <a:pPr algn="just"/>
            <a:r>
              <a:rPr lang="fr-FR" sz="1600" b="1" dirty="0"/>
              <a:t>Les approches </a:t>
            </a:r>
          </a:p>
          <a:p>
            <a:pPr marL="285750" indent="-285750" algn="just">
              <a:buFont typeface="Wingdings" panose="05000000000000000000" pitchFamily="2" charset="2"/>
              <a:buChar char="§"/>
            </a:pPr>
            <a:r>
              <a:rPr lang="fr-FR" sz="1600" dirty="0"/>
              <a:t>On  s’appuie sur les connaissances acquises en collège et en classe de seconde.</a:t>
            </a:r>
          </a:p>
          <a:p>
            <a:pPr marL="285750" indent="-285750" algn="just">
              <a:buFont typeface="Wingdings" panose="05000000000000000000" pitchFamily="2" charset="2"/>
              <a:buChar char="§"/>
            </a:pPr>
            <a:r>
              <a:rPr lang="fr-FR" sz="1600" dirty="0"/>
              <a:t>Une approche de la </a:t>
            </a:r>
            <a:r>
              <a:rPr lang="fr-FR" sz="1600" b="1" dirty="0"/>
              <a:t>métagénomique </a:t>
            </a:r>
            <a:r>
              <a:rPr lang="fr-FR" sz="1600" dirty="0"/>
              <a:t>(techniques de séquençage et de traitement de données) pour comparer globalement des génomes et ses limites</a:t>
            </a:r>
          </a:p>
          <a:p>
            <a:pPr marL="285750" indent="-285750" algn="just">
              <a:buFont typeface="Wingdings" panose="05000000000000000000" pitchFamily="2" charset="2"/>
              <a:buChar char="§"/>
            </a:pPr>
            <a:r>
              <a:rPr lang="fr-FR" sz="1600" b="1" dirty="0"/>
              <a:t>Un point de vigilance important </a:t>
            </a:r>
            <a:r>
              <a:rPr lang="fr-FR" sz="1600" dirty="0"/>
              <a:t>: ces concepts, très rénovés et utiles pour mener des recherches entrent en résonnance avec des pseudo-thèses démographiques, sociales, politiques qu’il convient de déconstruire.</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67781" y="2605739"/>
            <a:ext cx="6538685" cy="3785652"/>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r>
              <a:rPr lang="fr-FR" sz="1600" dirty="0"/>
              <a:t>Il est ainsi question de la place de l’ADN ancien dans les étapes de l’histoire humaine récente.</a:t>
            </a:r>
          </a:p>
          <a:p>
            <a:pPr algn="just"/>
            <a:r>
              <a:rPr lang="fr-FR" sz="1600" dirty="0"/>
              <a:t>Le traitement de ce thème vise, au-delà de l’acquisition des connaissances, une véritable réflexion sur les méthodes (séquençage, traitement des données) et les démarches (recherche et exploitation de documents).</a:t>
            </a:r>
          </a:p>
          <a:p>
            <a:pPr algn="just"/>
            <a:r>
              <a:rPr lang="fr-FR" sz="1600" dirty="0"/>
              <a:t>Face aux enjeux éducatifs de cette partie, il convient de choisir judicieusement un exemple de variations génétiques à traiter avec les élèves  notamment : </a:t>
            </a:r>
          </a:p>
          <a:p>
            <a:pPr marL="285750" indent="-285750" algn="just">
              <a:buFont typeface="Wingdings" panose="05000000000000000000" pitchFamily="2" charset="2"/>
              <a:buChar char="§"/>
            </a:pPr>
            <a:r>
              <a:rPr lang="fr-FR" sz="1600" dirty="0"/>
              <a:t>existence d’allèles néandertaliens dans les génomes humains actuels.</a:t>
            </a:r>
          </a:p>
          <a:p>
            <a:pPr marL="285750" indent="-285750" algn="just">
              <a:buFont typeface="Wingdings" panose="05000000000000000000" pitchFamily="2" charset="2"/>
              <a:buChar char="§"/>
            </a:pPr>
            <a:r>
              <a:rPr lang="fr-FR" sz="1600" dirty="0"/>
              <a:t>variations génétiques résultent d’une sélection actuelle (tolérance au lactose, résistance à la haute altitude)</a:t>
            </a:r>
          </a:p>
          <a:p>
            <a:pPr marL="285750" indent="-285750" algn="just">
              <a:buFont typeface="Wingdings" panose="05000000000000000000" pitchFamily="2" charset="2"/>
              <a:buChar char="§"/>
            </a:pPr>
            <a:r>
              <a:rPr lang="fr-FR" sz="1600" dirty="0"/>
              <a:t>variations génétiques résultent d’une sélection passée (résistance à la peste notamment avec le gène TLR)</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300310" y="2622128"/>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186517" y="2054665"/>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4"/>
          <a:stretch>
            <a:fillRect/>
          </a:stretch>
        </p:blipFill>
        <p:spPr>
          <a:xfrm>
            <a:off x="3324256" y="1740250"/>
            <a:ext cx="902947" cy="902947"/>
          </a:xfrm>
          <a:prstGeom prst="rect">
            <a:avLst/>
          </a:prstGeom>
        </p:spPr>
      </p:pic>
      <p:sp>
        <p:nvSpPr>
          <p:cNvPr id="14" name="ZoneTexte 13">
            <a:extLst>
              <a:ext uri="{FF2B5EF4-FFF2-40B4-BE49-F238E27FC236}">
                <a16:creationId xmlns:a16="http://schemas.microsoft.com/office/drawing/2014/main" id="{264EDCAC-0E32-401D-A514-B561E359999B}"/>
              </a:ext>
            </a:extLst>
          </p:cNvPr>
          <p:cNvSpPr txBox="1"/>
          <p:nvPr/>
        </p:nvSpPr>
        <p:spPr>
          <a:xfrm>
            <a:off x="10255899" y="1873951"/>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
        <p:nvSpPr>
          <p:cNvPr id="15" name="Forme automatique 2">
            <a:extLst>
              <a:ext uri="{FF2B5EF4-FFF2-40B4-BE49-F238E27FC236}">
                <a16:creationId xmlns:a16="http://schemas.microsoft.com/office/drawing/2014/main" id="{C50E86C4-CA15-409B-BEBB-25926C710F1A}"/>
              </a:ext>
            </a:extLst>
          </p:cNvPr>
          <p:cNvSpPr>
            <a:spLocks noChangeArrowheads="1"/>
          </p:cNvSpPr>
          <p:nvPr/>
        </p:nvSpPr>
        <p:spPr bwMode="auto">
          <a:xfrm rot="5400000">
            <a:off x="9105256" y="1609428"/>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74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175273"/>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L’expression du patrimoine génétique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 </a:t>
            </a:r>
            <a:endParaRPr lang="fr-FR" sz="1400" dirty="0"/>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a:t>
            </a:r>
            <a:r>
              <a:rPr lang="fr-FR" sz="1400" dirty="0">
                <a:solidFill>
                  <a:srgbClr val="FF0000"/>
                </a:solidFill>
                <a:sym typeface="Wingdings 3" panose="05040102010807070707" pitchFamily="18" charset="2"/>
              </a:rPr>
              <a:t> </a:t>
            </a:r>
            <a:r>
              <a:rPr lang="fr-FR" sz="1400" b="1" dirty="0">
                <a:sym typeface="Wingdings 3" panose="05040102010807070707" pitchFamily="18" charset="2"/>
              </a:rPr>
              <a:t>un</a:t>
            </a:r>
            <a:r>
              <a:rPr lang="fr-FR" sz="1400" b="1" dirty="0">
                <a:solidFill>
                  <a:srgbClr val="FF0000"/>
                </a:solidFill>
                <a:sym typeface="Wingdings 3" panose="05040102010807070707" pitchFamily="18" charset="2"/>
              </a:rPr>
              <a:t> </a:t>
            </a:r>
            <a:r>
              <a:rPr lang="fr-FR" sz="1400" b="1" dirty="0">
                <a:sym typeface="Wingdings 3" panose="05040102010807070707" pitchFamily="18" charset="2"/>
              </a:rPr>
              <a:t>gène à ses produits </a:t>
            </a:r>
            <a:r>
              <a:rPr lang="fr-FR" sz="1400" dirty="0">
                <a:sym typeface="Wingdings 3" panose="05040102010807070707" pitchFamily="18" charset="2"/>
              </a:rPr>
              <a:t>(ARN et protéines) et comprendre ainsi que l’existence d'une étape intermédiaire (ARN) permet de nombreuses régulations.</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a:t>
            </a:r>
            <a:r>
              <a:rPr lang="fr-FR" sz="1400" dirty="0">
                <a:sym typeface="Wingdings 3" panose="05040102010807070707" pitchFamily="18" charset="2"/>
              </a:rPr>
              <a:t> la </a:t>
            </a:r>
            <a:r>
              <a:rPr lang="fr-FR" sz="1400" b="1" dirty="0">
                <a:sym typeface="Wingdings 3" panose="05040102010807070707" pitchFamily="18" charset="2"/>
              </a:rPr>
              <a:t>différence essentielle </a:t>
            </a:r>
            <a:r>
              <a:rPr lang="fr-FR" sz="1400" dirty="0">
                <a:sym typeface="Wingdings 3" panose="05040102010807070707" pitchFamily="18" charset="2"/>
              </a:rPr>
              <a:t>entre i</a:t>
            </a:r>
            <a:r>
              <a:rPr lang="fr-FR" sz="1400" b="1" dirty="0">
                <a:sym typeface="Wingdings 3" panose="05040102010807070707" pitchFamily="18" charset="2"/>
              </a:rPr>
              <a:t>nformation </a:t>
            </a:r>
            <a:r>
              <a:rPr lang="fr-FR" sz="1400" dirty="0">
                <a:sym typeface="Wingdings 3" panose="05040102010807070707" pitchFamily="18" charset="2"/>
              </a:rPr>
              <a:t>et </a:t>
            </a:r>
            <a:r>
              <a:rPr lang="fr-FR" sz="1400" b="1" dirty="0">
                <a:sym typeface="Wingdings 3" panose="05040102010807070707" pitchFamily="18" charset="2"/>
              </a:rPr>
              <a:t>code</a:t>
            </a:r>
            <a:r>
              <a:rPr lang="fr-FR" sz="1400" dirty="0">
                <a:sym typeface="Wingdings 3" panose="05040102010807070707" pitchFamily="18" charset="2"/>
              </a:rPr>
              <a:t>.</a:t>
            </a:r>
            <a:endParaRPr lang="fr-FR" sz="1400" dirty="0"/>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3"/>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428217" y="2803692"/>
            <a:ext cx="4054928" cy="3785652"/>
          </a:xfrm>
          <a:prstGeom prst="rect">
            <a:avLst/>
          </a:prstGeom>
          <a:noFill/>
          <a:ln w="19050">
            <a:solidFill>
              <a:schemeClr val="tx1"/>
            </a:solidFill>
          </a:ln>
        </p:spPr>
        <p:txBody>
          <a:bodyPr wrap="square" rtlCol="0">
            <a:spAutoFit/>
          </a:bodyPr>
          <a:lstStyle/>
          <a:p>
            <a:pPr algn="just"/>
            <a:r>
              <a:rPr lang="fr-FR" sz="1600" b="1" dirty="0"/>
              <a:t>Les approches</a:t>
            </a:r>
          </a:p>
          <a:p>
            <a:pPr marL="285750" indent="-285750" algn="just">
              <a:buFont typeface="Wingdings" panose="05000000000000000000" pitchFamily="2" charset="2"/>
              <a:buChar char="§"/>
            </a:pPr>
            <a:r>
              <a:rPr lang="fr-FR" sz="1600" dirty="0"/>
              <a:t>Les mécanismes de transcription et de traduction de l'information génétique </a:t>
            </a:r>
            <a:r>
              <a:rPr lang="fr-FR" sz="1600" u="sng" dirty="0"/>
              <a:t>sont explicités jusqu’à leur aboutissement </a:t>
            </a:r>
            <a:r>
              <a:rPr lang="fr-FR" sz="1600" dirty="0"/>
              <a:t>: la synthèse de molécules d'ARN et de protéines qui sont à la base du fonctionnement d’une cellule vivante.</a:t>
            </a:r>
          </a:p>
          <a:p>
            <a:pPr marL="285750" indent="-285750" algn="just">
              <a:buFont typeface="Wingdings" panose="05000000000000000000" pitchFamily="2" charset="2"/>
              <a:buChar char="§"/>
            </a:pPr>
            <a:r>
              <a:rPr lang="fr-FR" sz="1600" dirty="0"/>
              <a:t>Il est utile de combiner dans le traitement de ce sous-thème une approche historique à dimension universelle (-&gt;Evolution), une modélisation de la traduction d’une séquence d’ARN dans un langage informatique et de prendre en compte la notion de phénotype à différentes échelles.</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76682" y="2448278"/>
            <a:ext cx="6538685" cy="4185761"/>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Étudier les expériences historiques permettant de comprendre comment le code génétique a été élucidé : transcription, traduction.</a:t>
            </a:r>
          </a:p>
          <a:p>
            <a:pPr marL="285750" indent="-285750" algn="just">
              <a:buFont typeface="Wingdings" panose="05000000000000000000" pitchFamily="2" charset="2"/>
              <a:buChar char="Ø"/>
            </a:pPr>
            <a:r>
              <a:rPr lang="fr-FR" sz="1600" dirty="0"/>
              <a:t>Concevoir un algorithme de traduction d’une séquence d’ARN et éventuellement le programmer dans un langage informatique (par exemple Python).</a:t>
            </a:r>
          </a:p>
          <a:p>
            <a:pPr marL="285750" indent="-285750" algn="just">
              <a:buFont typeface="Wingdings" panose="05000000000000000000" pitchFamily="2" charset="2"/>
              <a:buChar char="Ø"/>
            </a:pPr>
            <a:r>
              <a:rPr lang="fr-FR" sz="1600" dirty="0"/>
              <a:t>Rechercher et exploiter des documents montrant la synthèse de protéines hétérologues après transgénèse (illustrant l’universalité du code génétique).</a:t>
            </a:r>
          </a:p>
          <a:p>
            <a:pPr marL="285750" indent="-285750" algn="just">
              <a:buFont typeface="Wingdings" panose="05000000000000000000" pitchFamily="2" charset="2"/>
              <a:buChar char="Ø"/>
            </a:pPr>
            <a:r>
              <a:rPr lang="fr-FR" sz="1600" dirty="0"/>
              <a:t>Caractériser à l’aide d’un exemple les différentes échelles d’un phénotype (moléculaire, cellulaire, de l’organisme).</a:t>
            </a:r>
          </a:p>
          <a:p>
            <a:pPr marL="285750" indent="-285750" algn="just">
              <a:buFont typeface="Wingdings" panose="05000000000000000000" pitchFamily="2" charset="2"/>
              <a:buChar char="Ø"/>
            </a:pPr>
            <a:r>
              <a:rPr lang="fr-FR" sz="1600" dirty="0"/>
              <a:t>Identifier la régulation de l’activité des gènes (facteurs internes/externes)</a:t>
            </a:r>
          </a:p>
          <a:p>
            <a:pPr algn="just"/>
            <a:endParaRPr lang="fr-FR" sz="1600" dirty="0"/>
          </a:p>
          <a:p>
            <a:pPr algn="just"/>
            <a:r>
              <a:rPr lang="fr-FR" sz="1400" i="1" dirty="0"/>
              <a:t>Les nombreuses catégories d'ARN, les processus de maturation des ARN, et les processus moléculaires de transcription et de traduction (avec les </a:t>
            </a:r>
            <a:r>
              <a:rPr lang="fr-FR" sz="1400" i="1" dirty="0" err="1"/>
              <a:t>ARNt</a:t>
            </a:r>
            <a:r>
              <a:rPr lang="fr-FR" sz="1400" i="1" dirty="0"/>
              <a:t> et ARNr) sont hors programme.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550390" y="2367239"/>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066938" y="2033953"/>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4"/>
          <a:stretch>
            <a:fillRect/>
          </a:stretch>
        </p:blipFill>
        <p:spPr>
          <a:xfrm>
            <a:off x="3324256" y="1740250"/>
            <a:ext cx="902947" cy="902947"/>
          </a:xfrm>
          <a:prstGeom prst="rect">
            <a:avLst/>
          </a:prstGeom>
        </p:spPr>
      </p:pic>
      <p:sp>
        <p:nvSpPr>
          <p:cNvPr id="14" name="Forme automatique 2">
            <a:extLst>
              <a:ext uri="{FF2B5EF4-FFF2-40B4-BE49-F238E27FC236}">
                <a16:creationId xmlns:a16="http://schemas.microsoft.com/office/drawing/2014/main" id="{6EBA4D58-D39B-463F-B2C8-E75987698CC4}"/>
              </a:ext>
            </a:extLst>
          </p:cNvPr>
          <p:cNvSpPr>
            <a:spLocks noChangeArrowheads="1"/>
          </p:cNvSpPr>
          <p:nvPr/>
        </p:nvSpPr>
        <p:spPr bwMode="auto">
          <a:xfrm rot="5400000">
            <a:off x="10309851" y="1537935"/>
            <a:ext cx="610235" cy="1204595"/>
          </a:xfrm>
          <a:prstGeom prst="roundRect">
            <a:avLst>
              <a:gd name="adj" fmla="val 13032"/>
            </a:avLst>
          </a:prstGeom>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ctr" anchorCtr="0" upright="1">
            <a:noAutofit/>
          </a:bodyPr>
          <a:lstStyle/>
          <a:p>
            <a:pPr algn="ctr">
              <a:lnSpc>
                <a:spcPct val="115000"/>
              </a:lnSpc>
              <a:spcAft>
                <a:spcPts val="0"/>
              </a:spcAft>
            </a:pPr>
            <a:r>
              <a:rPr lang="fr-FR" sz="1100" i="1">
                <a:solidFill>
                  <a:srgbClr val="FFFFFF"/>
                </a:solidFill>
                <a:effectLst/>
                <a:latin typeface="Cambria" panose="02040503050406030204" pitchFamily="18" charset="0"/>
                <a:ea typeface="Times New Roman" panose="02020603050405020304" pitchFamily="18" charset="0"/>
                <a:cs typeface="Times New Roman" panose="02020603050405020304" pitchFamily="18" charset="0"/>
              </a:rPr>
              <a:t>Démarche de projet/prep Oral</a:t>
            </a:r>
            <a:endParaRPr lang="fr-FR"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42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175273"/>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Les enzymes, des biomolécules aux propriétés catalytiques</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Transmission, variation et expression du patrimoine génétique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954107"/>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a:t>
            </a:r>
            <a:endParaRPr lang="fr-FR" sz="1400" dirty="0"/>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a:t>
            </a:r>
            <a:r>
              <a:rPr lang="fr-FR" sz="1400" dirty="0">
                <a:solidFill>
                  <a:srgbClr val="FF0000"/>
                </a:solidFill>
                <a:sym typeface="Wingdings 3" panose="05040102010807070707" pitchFamily="18" charset="2"/>
              </a:rPr>
              <a:t> </a:t>
            </a:r>
            <a:r>
              <a:rPr lang="fr-FR" sz="1400" b="1" dirty="0">
                <a:sym typeface="Wingdings 3" panose="05040102010807070707" pitchFamily="18" charset="2"/>
              </a:rPr>
              <a:t>la spécificité </a:t>
            </a:r>
            <a:r>
              <a:rPr lang="fr-FR" sz="1400" dirty="0">
                <a:sym typeface="Wingdings 3" panose="05040102010807070707" pitchFamily="18" charset="2"/>
              </a:rPr>
              <a:t>de l’activité des </a:t>
            </a:r>
            <a:r>
              <a:rPr lang="fr-FR" sz="1400" b="1" dirty="0">
                <a:sym typeface="Wingdings 3" panose="05040102010807070707" pitchFamily="18" charset="2"/>
              </a:rPr>
              <a:t>enzymes, </a:t>
            </a:r>
            <a:r>
              <a:rPr lang="fr-FR" sz="1400" dirty="0">
                <a:sym typeface="Wingdings 3" panose="05040102010807070707" pitchFamily="18" charset="2"/>
              </a:rPr>
              <a:t>biomolécules issues de l’expression génétique d’une cellule</a:t>
            </a:r>
            <a:r>
              <a:rPr lang="fr-FR" sz="1400" b="1" dirty="0">
                <a:sym typeface="Wingdings 3" panose="05040102010807070707" pitchFamily="18" charset="2"/>
              </a:rPr>
              <a:t>, essentiels à la vie cellulaire </a:t>
            </a:r>
            <a:r>
              <a:rPr lang="fr-FR" sz="1400" dirty="0">
                <a:sym typeface="Wingdings 3" panose="05040102010807070707" pitchFamily="18" charset="2"/>
              </a:rPr>
              <a:t>et qui en sont des marqueurs </a:t>
            </a:r>
            <a:r>
              <a:rPr lang="fr-FR" sz="1400" b="1" dirty="0">
                <a:sym typeface="Wingdings 3" panose="05040102010807070707" pitchFamily="18" charset="2"/>
              </a:rPr>
              <a:t>de sa spécialisation.</a:t>
            </a:r>
            <a:endParaRPr lang="fr-FR" sz="1400" dirty="0">
              <a:sym typeface="Wingdings 3" panose="05040102010807070707" pitchFamily="18" charset="2"/>
            </a:endParaRPr>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3"/>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428217" y="2803692"/>
            <a:ext cx="4054928" cy="3785652"/>
          </a:xfrm>
          <a:prstGeom prst="rect">
            <a:avLst/>
          </a:prstGeom>
          <a:noFill/>
          <a:ln w="19050">
            <a:solidFill>
              <a:schemeClr val="tx1"/>
            </a:solidFill>
          </a:ln>
        </p:spPr>
        <p:txBody>
          <a:bodyPr wrap="square" rtlCol="0">
            <a:spAutoFit/>
          </a:bodyPr>
          <a:lstStyle/>
          <a:p>
            <a:pPr algn="just"/>
            <a:r>
              <a:rPr lang="fr-FR" sz="1600" b="1" dirty="0"/>
              <a:t>Les approches</a:t>
            </a:r>
          </a:p>
          <a:p>
            <a:pPr algn="just"/>
            <a:endParaRPr lang="fr-FR" sz="1600" b="1" dirty="0"/>
          </a:p>
          <a:p>
            <a:pPr marL="285750" indent="-285750" algn="just">
              <a:buFont typeface="Wingdings" panose="05000000000000000000" pitchFamily="2" charset="2"/>
              <a:buChar char="§"/>
            </a:pPr>
            <a:r>
              <a:rPr lang="fr-FR" sz="1600" dirty="0"/>
              <a:t>Les enzymes constituent une exemple d’aboutissement des mécanismes de transcription et de traduction de l'information génétique étudiés : la synthèse de molécules d'ARN et de protéines qui sont à la base du fonctionnement d’une cellule vivante.</a:t>
            </a:r>
          </a:p>
          <a:p>
            <a:pPr marL="285750" indent="-285750" algn="just">
              <a:buFont typeface="Wingdings" panose="05000000000000000000" pitchFamily="2" charset="2"/>
              <a:buChar char="§"/>
            </a:pPr>
            <a:r>
              <a:rPr lang="fr-FR" sz="1600" dirty="0"/>
              <a:t>On relie ici l’étude menée en 1</a:t>
            </a:r>
            <a:r>
              <a:rPr lang="fr-FR" sz="1600" baseline="30000" dirty="0"/>
              <a:t>ère</a:t>
            </a:r>
            <a:r>
              <a:rPr lang="fr-FR" sz="1600" dirty="0"/>
              <a:t> sur la transmission, la variation et l’expression du patrimoine génétique avec ce qui a été étudié en classe de 2</a:t>
            </a:r>
            <a:r>
              <a:rPr lang="fr-FR" sz="1600" baseline="30000" dirty="0"/>
              <a:t>nde</a:t>
            </a:r>
            <a:r>
              <a:rPr lang="fr-FR" sz="1600" dirty="0"/>
              <a:t> (l’organisme pluricellulaire, un ensemble de cellules spécialisées, le métabolisme des cellules).</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46507" y="2630209"/>
            <a:ext cx="6538685" cy="4093428"/>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algn="just"/>
            <a:r>
              <a:rPr lang="fr-FR" sz="1600" dirty="0"/>
              <a:t>Il est judicieux d’explorer (et de relier) la spécificité enzymatique à l’échelle de la relation enzyme-substrat tout comme à l’échelle de la cellule différenciée (profil d’expression /équipement enzymatique) : </a:t>
            </a:r>
          </a:p>
          <a:p>
            <a:pPr algn="just"/>
            <a:endParaRPr lang="fr-FR" sz="1600" dirty="0"/>
          </a:p>
          <a:p>
            <a:pPr marL="285750" indent="-285750" algn="just">
              <a:buFont typeface="Wingdings" panose="05000000000000000000" pitchFamily="2" charset="2"/>
              <a:buChar char="Ø"/>
            </a:pPr>
            <a:r>
              <a:rPr lang="fr-FR" sz="1600" dirty="0"/>
              <a:t>Étude des relations enzyme-substrat au niveau du site actif par un logiciel de modélisation moléculaire.</a:t>
            </a:r>
          </a:p>
          <a:p>
            <a:pPr marL="285750" indent="-285750" algn="just">
              <a:buFont typeface="Wingdings" panose="05000000000000000000" pitchFamily="2" charset="2"/>
              <a:buChar char="Ø"/>
            </a:pPr>
            <a:r>
              <a:rPr lang="fr-FR" sz="1600" dirty="0"/>
              <a:t>Conception et réalisation d’expériences utilisant des enzymes et permettant d’identifier leurs spécificités.</a:t>
            </a:r>
          </a:p>
          <a:p>
            <a:pPr marL="285750" indent="-285750" algn="just">
              <a:buFont typeface="Wingdings" panose="05000000000000000000" pitchFamily="2" charset="2"/>
              <a:buChar char="Ø"/>
            </a:pPr>
            <a:r>
              <a:rPr lang="fr-FR" sz="1600" dirty="0"/>
              <a:t>Étude des profils d’expression de cellules différenciées montrant leur équipement enzymatique.</a:t>
            </a:r>
          </a:p>
          <a:p>
            <a:pPr algn="just"/>
            <a:endParaRPr lang="fr-FR" sz="1000" dirty="0"/>
          </a:p>
          <a:p>
            <a:pPr algn="just"/>
            <a:r>
              <a:rPr lang="fr-FR" sz="1400" i="1" dirty="0"/>
              <a:t>Les caractéristiques de la cinétique enzymatiques, les compétitions au site actif ne sont pas attendues. Le contrôle de l’activité enzymatique par des effecteurs (exemples : T, pH) peut être utilisé par le professeur dans sa démarche mais n’est pas un attendu du programme.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550390" y="2367239"/>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066938" y="2192815"/>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4"/>
          <a:stretch>
            <a:fillRect/>
          </a:stretch>
        </p:blipFill>
        <p:spPr>
          <a:xfrm>
            <a:off x="3324256" y="1740250"/>
            <a:ext cx="902947" cy="902947"/>
          </a:xfrm>
          <a:prstGeom prst="rect">
            <a:avLst/>
          </a:prstGeom>
        </p:spPr>
      </p:pic>
    </p:spTree>
    <p:extLst>
      <p:ext uri="{BB962C8B-B14F-4D97-AF65-F5344CB8AC3E}">
        <p14:creationId xmlns:p14="http://schemas.microsoft.com/office/powerpoint/2010/main" val="103271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CEE2F9-6D48-4B84-805B-940601940EB4}"/>
              </a:ext>
            </a:extLst>
          </p:cNvPr>
          <p:cNvSpPr txBox="1"/>
          <p:nvPr/>
        </p:nvSpPr>
        <p:spPr>
          <a:xfrm>
            <a:off x="362857" y="172945"/>
            <a:ext cx="150948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sz="1200" b="1" dirty="0"/>
              <a:t>Classe de 1</a:t>
            </a:r>
            <a:r>
              <a:rPr lang="fr-FR" sz="1200" b="1" baseline="30000" dirty="0"/>
              <a:t>ere</a:t>
            </a:r>
            <a:endParaRPr lang="fr-FR" sz="1200" b="1" dirty="0"/>
          </a:p>
          <a:p>
            <a:r>
              <a:rPr lang="fr-FR" sz="1200" b="1" dirty="0"/>
              <a:t>THEMATIQUE :</a:t>
            </a:r>
          </a:p>
          <a:p>
            <a:endParaRPr lang="fr-FR" sz="1200" b="1" dirty="0"/>
          </a:p>
          <a:p>
            <a:r>
              <a:rPr lang="fr-FR" sz="1200" b="1" dirty="0"/>
              <a:t>La Terre, la vie  et l’organisation du vivant</a:t>
            </a:r>
          </a:p>
          <a:p>
            <a:endParaRPr lang="fr-FR" sz="1200" b="1" dirty="0"/>
          </a:p>
        </p:txBody>
      </p:sp>
      <p:sp>
        <p:nvSpPr>
          <p:cNvPr id="6" name="ZoneTexte 5">
            <a:extLst>
              <a:ext uri="{FF2B5EF4-FFF2-40B4-BE49-F238E27FC236}">
                <a16:creationId xmlns:a16="http://schemas.microsoft.com/office/drawing/2014/main" id="{5A7319B2-606A-4F76-8F07-1755347D2A2A}"/>
              </a:ext>
            </a:extLst>
          </p:cNvPr>
          <p:cNvSpPr txBox="1"/>
          <p:nvPr/>
        </p:nvSpPr>
        <p:spPr>
          <a:xfrm>
            <a:off x="4188276" y="175273"/>
            <a:ext cx="764086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b="1" dirty="0"/>
              <a:t>Sous-thème : La structure du globe terrestre</a:t>
            </a:r>
          </a:p>
        </p:txBody>
      </p:sp>
      <p:sp>
        <p:nvSpPr>
          <p:cNvPr id="7" name="ZoneTexte 6">
            <a:extLst>
              <a:ext uri="{FF2B5EF4-FFF2-40B4-BE49-F238E27FC236}">
                <a16:creationId xmlns:a16="http://schemas.microsoft.com/office/drawing/2014/main" id="{B848954D-4914-420B-B386-BD2788029894}"/>
              </a:ext>
            </a:extLst>
          </p:cNvPr>
          <p:cNvSpPr txBox="1"/>
          <p:nvPr/>
        </p:nvSpPr>
        <p:spPr>
          <a:xfrm>
            <a:off x="1988456" y="172945"/>
            <a:ext cx="20837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fr-FR" sz="1200" b="1" dirty="0"/>
              <a:t>Thème : </a:t>
            </a:r>
          </a:p>
          <a:p>
            <a:r>
              <a:rPr lang="fr-FR" sz="1200" b="1" dirty="0"/>
              <a:t>La dynamique interne de la Terre</a:t>
            </a:r>
          </a:p>
        </p:txBody>
      </p:sp>
      <p:sp>
        <p:nvSpPr>
          <p:cNvPr id="8" name="ZoneTexte 7">
            <a:extLst>
              <a:ext uri="{FF2B5EF4-FFF2-40B4-BE49-F238E27FC236}">
                <a16:creationId xmlns:a16="http://schemas.microsoft.com/office/drawing/2014/main" id="{5E2C578C-E7F8-4546-AF5F-1B3E239CC8D9}"/>
              </a:ext>
            </a:extLst>
          </p:cNvPr>
          <p:cNvSpPr txBox="1"/>
          <p:nvPr/>
        </p:nvSpPr>
        <p:spPr>
          <a:xfrm>
            <a:off x="5290457" y="827314"/>
            <a:ext cx="6538686" cy="1169551"/>
          </a:xfrm>
          <a:prstGeom prst="rect">
            <a:avLst/>
          </a:prstGeom>
          <a:noFill/>
          <a:ln w="19050">
            <a:solidFill>
              <a:srgbClr val="FF0000"/>
            </a:solidFill>
          </a:ln>
        </p:spPr>
        <p:txBody>
          <a:bodyPr wrap="square" rtlCol="0">
            <a:spAutoFit/>
          </a:bodyPr>
          <a:lstStyle/>
          <a:p>
            <a:pPr algn="just"/>
            <a:r>
              <a:rPr lang="fr-FR" sz="1400" b="1" dirty="0">
                <a:solidFill>
                  <a:srgbClr val="FF0000"/>
                </a:solidFill>
              </a:rPr>
              <a:t>Objectifs </a:t>
            </a:r>
            <a:r>
              <a:rPr lang="fr-FR" sz="1400" dirty="0"/>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Caractériser </a:t>
            </a:r>
            <a:r>
              <a:rPr lang="fr-FR" sz="1400" dirty="0">
                <a:sym typeface="Wingdings 3" panose="05040102010807070707" pitchFamily="18" charset="2"/>
              </a:rPr>
              <a:t>les données fondamentales sur </a:t>
            </a:r>
            <a:r>
              <a:rPr lang="fr-FR" sz="1400" b="1" dirty="0">
                <a:sym typeface="Wingdings 3" panose="05040102010807070707" pitchFamily="18" charset="2"/>
              </a:rPr>
              <a:t>les principales roches rencontrées </a:t>
            </a:r>
            <a:r>
              <a:rPr lang="fr-FR" sz="1400" dirty="0">
                <a:sym typeface="Wingdings 3" panose="05040102010807070707" pitchFamily="18" charset="2"/>
              </a:rPr>
              <a:t>(basalte, gabbro, granites) dans la </a:t>
            </a:r>
            <a:r>
              <a:rPr lang="fr-FR" sz="1400" b="1" dirty="0">
                <a:sym typeface="Wingdings 3" panose="05040102010807070707" pitchFamily="18" charset="2"/>
              </a:rPr>
              <a:t>découverte des deux croûtes</a:t>
            </a:r>
            <a:r>
              <a:rPr lang="fr-FR" sz="1400" dirty="0">
                <a:sym typeface="Wingdings 3" panose="05040102010807070707" pitchFamily="18" charset="2"/>
              </a:rPr>
              <a:t>.</a:t>
            </a:r>
          </a:p>
          <a:p>
            <a:pPr marL="285750" indent="-285750" algn="just">
              <a:buFont typeface="Wingdings 3" panose="05040102010807070707" pitchFamily="18" charset="2"/>
              <a:buChar char=""/>
            </a:pPr>
            <a:r>
              <a:rPr lang="fr-FR" sz="1400" b="1" dirty="0">
                <a:solidFill>
                  <a:srgbClr val="FF0000"/>
                </a:solidFill>
                <a:sym typeface="Wingdings 3" panose="05040102010807070707" pitchFamily="18" charset="2"/>
              </a:rPr>
              <a:t>Relier</a:t>
            </a:r>
            <a:r>
              <a:rPr lang="fr-FR" sz="1400" dirty="0">
                <a:sym typeface="Wingdings 3" panose="05040102010807070707" pitchFamily="18" charset="2"/>
              </a:rPr>
              <a:t> les </a:t>
            </a:r>
            <a:r>
              <a:rPr lang="fr-FR" sz="1400" b="1" dirty="0">
                <a:sym typeface="Wingdings 3" panose="05040102010807070707" pitchFamily="18" charset="2"/>
              </a:rPr>
              <a:t>études sismologiques </a:t>
            </a:r>
            <a:r>
              <a:rPr lang="fr-FR" sz="1400" dirty="0">
                <a:sym typeface="Wingdings 3" panose="05040102010807070707" pitchFamily="18" charset="2"/>
              </a:rPr>
              <a:t>à la compréhension de la </a:t>
            </a:r>
            <a:r>
              <a:rPr lang="fr-FR" sz="1400" b="1" dirty="0">
                <a:sym typeface="Wingdings 3" panose="05040102010807070707" pitchFamily="18" charset="2"/>
              </a:rPr>
              <a:t>structure du globe </a:t>
            </a:r>
            <a:r>
              <a:rPr lang="fr-FR" sz="1400" dirty="0">
                <a:sym typeface="Wingdings 3" panose="05040102010807070707" pitchFamily="18" charset="2"/>
              </a:rPr>
              <a:t>terrestre (enveloppes, structure thermique)</a:t>
            </a:r>
          </a:p>
        </p:txBody>
      </p:sp>
      <p:sp>
        <p:nvSpPr>
          <p:cNvPr id="9" name="ZoneTexte 8">
            <a:extLst>
              <a:ext uri="{FF2B5EF4-FFF2-40B4-BE49-F238E27FC236}">
                <a16:creationId xmlns:a16="http://schemas.microsoft.com/office/drawing/2014/main" id="{C18FB186-6BF0-4507-A6A2-CCDE0525F375}"/>
              </a:ext>
            </a:extLst>
          </p:cNvPr>
          <p:cNvSpPr txBox="1"/>
          <p:nvPr/>
        </p:nvSpPr>
        <p:spPr>
          <a:xfrm>
            <a:off x="2179329" y="1258202"/>
            <a:ext cx="2197636" cy="1384995"/>
          </a:xfrm>
          <a:prstGeom prst="rect">
            <a:avLst/>
          </a:prstGeom>
          <a:noFill/>
          <a:ln w="19050">
            <a:solidFill>
              <a:srgbClr val="7030A0"/>
            </a:solidFill>
          </a:ln>
        </p:spPr>
        <p:txBody>
          <a:bodyPr wrap="square" rtlCol="0">
            <a:spAutoFit/>
          </a:bodyPr>
          <a:lstStyle/>
          <a:p>
            <a:r>
              <a:rPr lang="fr-FR" sz="1400" b="1" dirty="0"/>
              <a:t>Ce qui a été </a:t>
            </a:r>
            <a:r>
              <a:rPr lang="fr-FR" sz="1400" b="1" dirty="0">
                <a:hlinkClick r:id="rId3"/>
              </a:rPr>
              <a:t>traité au collège et en 2nde</a:t>
            </a:r>
            <a:endParaRPr lang="fr-FR" sz="1400" b="1" dirty="0"/>
          </a:p>
          <a:p>
            <a:endParaRPr lang="fr-FR" sz="1400" b="1" dirty="0"/>
          </a:p>
          <a:p>
            <a:endParaRPr lang="fr-FR" sz="1400" b="1" dirty="0"/>
          </a:p>
          <a:p>
            <a:endParaRPr lang="fr-FR" sz="1400" b="1" dirty="0"/>
          </a:p>
          <a:p>
            <a:endParaRPr lang="fr-FR" sz="1400" b="1" dirty="0"/>
          </a:p>
        </p:txBody>
      </p:sp>
      <p:sp>
        <p:nvSpPr>
          <p:cNvPr id="10" name="Flèche : double flèche horizontale 9">
            <a:extLst>
              <a:ext uri="{FF2B5EF4-FFF2-40B4-BE49-F238E27FC236}">
                <a16:creationId xmlns:a16="http://schemas.microsoft.com/office/drawing/2014/main" id="{204C9C19-1089-4FD5-9A65-8055B4005369}"/>
              </a:ext>
            </a:extLst>
          </p:cNvPr>
          <p:cNvSpPr/>
          <p:nvPr/>
        </p:nvSpPr>
        <p:spPr>
          <a:xfrm>
            <a:off x="4497659" y="1661003"/>
            <a:ext cx="672102" cy="14746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2351943-116F-4DAC-A099-7015F482EFED}"/>
              </a:ext>
            </a:extLst>
          </p:cNvPr>
          <p:cNvSpPr txBox="1"/>
          <p:nvPr/>
        </p:nvSpPr>
        <p:spPr>
          <a:xfrm>
            <a:off x="428217" y="2803692"/>
            <a:ext cx="4054928" cy="3046988"/>
          </a:xfrm>
          <a:prstGeom prst="rect">
            <a:avLst/>
          </a:prstGeom>
          <a:noFill/>
          <a:ln w="19050">
            <a:solidFill>
              <a:schemeClr val="tx1"/>
            </a:solidFill>
          </a:ln>
        </p:spPr>
        <p:txBody>
          <a:bodyPr wrap="square" rtlCol="0">
            <a:spAutoFit/>
          </a:bodyPr>
          <a:lstStyle/>
          <a:p>
            <a:pPr algn="just"/>
            <a:r>
              <a:rPr lang="fr-FR" sz="1600" b="1" dirty="0"/>
              <a:t>Les approches</a:t>
            </a:r>
          </a:p>
          <a:p>
            <a:pPr marL="285750" indent="-285750" algn="just">
              <a:buFont typeface="Wingdings" panose="05000000000000000000" pitchFamily="2" charset="2"/>
              <a:buChar char="§"/>
            </a:pPr>
            <a:r>
              <a:rPr lang="fr-FR" sz="1600" dirty="0"/>
              <a:t>On s’appuie sur les acquis du cycle 4.</a:t>
            </a:r>
          </a:p>
          <a:p>
            <a:pPr marL="285750" indent="-285750" algn="just">
              <a:buFont typeface="Wingdings" panose="05000000000000000000" pitchFamily="2" charset="2"/>
              <a:buChar char="§"/>
            </a:pPr>
            <a:r>
              <a:rPr lang="fr-FR" sz="1600" dirty="0"/>
              <a:t>Une découverte du fonctionnement interne </a:t>
            </a:r>
            <a:r>
              <a:rPr lang="fr-FR" sz="1600" u="sng" dirty="0"/>
              <a:t>actuel</a:t>
            </a:r>
            <a:r>
              <a:rPr lang="fr-FR" sz="1600" dirty="0"/>
              <a:t> de la Terre, une planète active</a:t>
            </a:r>
          </a:p>
          <a:p>
            <a:pPr marL="285750" indent="-285750" algn="just">
              <a:buFont typeface="Wingdings" panose="05000000000000000000" pitchFamily="2" charset="2"/>
              <a:buChar char="§"/>
            </a:pPr>
            <a:r>
              <a:rPr lang="fr-FR" sz="1600" dirty="0"/>
              <a:t>Une approche sur les méthodes des géosciences permettant de construire une approche scientifique de la dynamique terrestre.</a:t>
            </a:r>
          </a:p>
          <a:p>
            <a:pPr marL="285750" indent="-285750" algn="just">
              <a:buFont typeface="Wingdings" panose="05000000000000000000" pitchFamily="2" charset="2"/>
              <a:buChar char="§"/>
            </a:pPr>
            <a:r>
              <a:rPr lang="fr-FR" sz="1600" dirty="0"/>
              <a:t>Une approche à différentes échelles spatiales et de temps, de la roche au globe terrestre.</a:t>
            </a:r>
          </a:p>
        </p:txBody>
      </p:sp>
      <p:sp>
        <p:nvSpPr>
          <p:cNvPr id="12" name="ZoneTexte 11">
            <a:extLst>
              <a:ext uri="{FF2B5EF4-FFF2-40B4-BE49-F238E27FC236}">
                <a16:creationId xmlns:a16="http://schemas.microsoft.com/office/drawing/2014/main" id="{A91216B6-67BD-4E37-9757-61A3E2CBCAAC}"/>
              </a:ext>
            </a:extLst>
          </p:cNvPr>
          <p:cNvSpPr txBox="1"/>
          <p:nvPr/>
        </p:nvSpPr>
        <p:spPr>
          <a:xfrm>
            <a:off x="5225098" y="3049913"/>
            <a:ext cx="6538685" cy="2800767"/>
          </a:xfrm>
          <a:prstGeom prst="rect">
            <a:avLst/>
          </a:prstGeom>
          <a:noFill/>
          <a:ln w="19050">
            <a:solidFill>
              <a:srgbClr val="0070C0"/>
            </a:solidFill>
          </a:ln>
        </p:spPr>
        <p:txBody>
          <a:bodyPr wrap="square" rtlCol="0">
            <a:spAutoFit/>
          </a:bodyPr>
          <a:lstStyle/>
          <a:p>
            <a:pPr algn="just"/>
            <a:r>
              <a:rPr lang="fr-FR" sz="1600" b="1" dirty="0"/>
              <a:t>Pistes pour la mise en œuvre </a:t>
            </a:r>
          </a:p>
          <a:p>
            <a:pPr algn="just"/>
            <a:endParaRPr lang="fr-FR" sz="1600" dirty="0"/>
          </a:p>
          <a:p>
            <a:pPr marL="285750" indent="-285750" algn="just">
              <a:buFont typeface="Wingdings" panose="05000000000000000000" pitchFamily="2" charset="2"/>
              <a:buChar char="Ø"/>
            </a:pPr>
            <a:r>
              <a:rPr lang="fr-FR" sz="1600" dirty="0"/>
              <a:t>Etude des contrastes entre océans et continents : distribution bimodale des altitudes, contraste géologique, nature des roches et densité. Il s’agit  de compléter l’étude pétrographique initiée en 2</a:t>
            </a:r>
            <a:r>
              <a:rPr lang="fr-FR" sz="1600" baseline="30000" dirty="0"/>
              <a:t>nde</a:t>
            </a:r>
            <a:r>
              <a:rPr lang="fr-FR" sz="1600" dirty="0"/>
              <a:t>  et de replacer ces roches dans ces contextes géographiques variés (diversité des échelles).</a:t>
            </a:r>
          </a:p>
          <a:p>
            <a:pPr algn="just"/>
            <a:endParaRPr lang="fr-FR" sz="1600" dirty="0"/>
          </a:p>
          <a:p>
            <a:pPr marL="285750" indent="-285750" algn="just">
              <a:buFont typeface="Wingdings" panose="05000000000000000000" pitchFamily="2" charset="2"/>
              <a:buChar char="Ø"/>
            </a:pPr>
            <a:r>
              <a:rPr lang="fr-FR" sz="1600" dirty="0"/>
              <a:t>L’apport des études sismologiques et thermiques à la connaissance du globe terrestre : le traitement de ce point est l’occasion, à partir de l’étude de cas concrets, d’effectuer des analyses de données d’origine variées qui peuvent être enrichies par une modélisation numérique.</a:t>
            </a:r>
          </a:p>
        </p:txBody>
      </p:sp>
      <p:sp>
        <p:nvSpPr>
          <p:cNvPr id="17" name="Flèche : droite rayée 16">
            <a:extLst>
              <a:ext uri="{FF2B5EF4-FFF2-40B4-BE49-F238E27FC236}">
                <a16:creationId xmlns:a16="http://schemas.microsoft.com/office/drawing/2014/main" id="{37998835-38A0-44AB-B092-62E4CFE1B817}"/>
              </a:ext>
            </a:extLst>
          </p:cNvPr>
          <p:cNvSpPr/>
          <p:nvPr/>
        </p:nvSpPr>
        <p:spPr>
          <a:xfrm rot="8895081">
            <a:off x="4550390" y="2367239"/>
            <a:ext cx="1092709" cy="1298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 droite rayée 17">
            <a:extLst>
              <a:ext uri="{FF2B5EF4-FFF2-40B4-BE49-F238E27FC236}">
                <a16:creationId xmlns:a16="http://schemas.microsoft.com/office/drawing/2014/main" id="{6463353B-9DC1-49C9-9DE4-6C77EECB774A}"/>
              </a:ext>
            </a:extLst>
          </p:cNvPr>
          <p:cNvSpPr/>
          <p:nvPr/>
        </p:nvSpPr>
        <p:spPr>
          <a:xfrm rot="5400000">
            <a:off x="8066938" y="2192815"/>
            <a:ext cx="584773" cy="16179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 double flèche horizontale 18">
            <a:extLst>
              <a:ext uri="{FF2B5EF4-FFF2-40B4-BE49-F238E27FC236}">
                <a16:creationId xmlns:a16="http://schemas.microsoft.com/office/drawing/2014/main" id="{3F5D86E1-AEEF-46CF-B2B2-3616E2698E8A}"/>
              </a:ext>
            </a:extLst>
          </p:cNvPr>
          <p:cNvSpPr/>
          <p:nvPr/>
        </p:nvSpPr>
        <p:spPr>
          <a:xfrm>
            <a:off x="4668939" y="4480764"/>
            <a:ext cx="519136" cy="11246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F73CD1B-5048-4C99-892E-607AB74E536D}"/>
              </a:ext>
            </a:extLst>
          </p:cNvPr>
          <p:cNvPicPr>
            <a:picLocks noChangeAspect="1"/>
          </p:cNvPicPr>
          <p:nvPr/>
        </p:nvPicPr>
        <p:blipFill>
          <a:blip r:embed="rId4"/>
          <a:stretch>
            <a:fillRect/>
          </a:stretch>
        </p:blipFill>
        <p:spPr>
          <a:xfrm>
            <a:off x="3324256" y="1740250"/>
            <a:ext cx="902947" cy="902947"/>
          </a:xfrm>
          <a:prstGeom prst="rect">
            <a:avLst/>
          </a:prstGeom>
        </p:spPr>
      </p:pic>
      <p:sp>
        <p:nvSpPr>
          <p:cNvPr id="14" name="ZoneTexte 13">
            <a:extLst>
              <a:ext uri="{FF2B5EF4-FFF2-40B4-BE49-F238E27FC236}">
                <a16:creationId xmlns:a16="http://schemas.microsoft.com/office/drawing/2014/main" id="{7438523C-74A0-48B6-A947-44337717C7F0}"/>
              </a:ext>
            </a:extLst>
          </p:cNvPr>
          <p:cNvSpPr txBox="1"/>
          <p:nvPr/>
        </p:nvSpPr>
        <p:spPr>
          <a:xfrm>
            <a:off x="10407305" y="2191723"/>
            <a:ext cx="13564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400" b="1" i="1" dirty="0"/>
              <a:t>Activité SIG possible</a:t>
            </a:r>
          </a:p>
        </p:txBody>
      </p:sp>
    </p:spTree>
    <p:extLst>
      <p:ext uri="{BB962C8B-B14F-4D97-AF65-F5344CB8AC3E}">
        <p14:creationId xmlns:p14="http://schemas.microsoft.com/office/powerpoint/2010/main" val="10179107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4617</Words>
  <Application>Microsoft Office PowerPoint</Application>
  <PresentationFormat>Grand écran</PresentationFormat>
  <Paragraphs>521</Paragraphs>
  <Slides>21</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Calibri Light</vt:lpstr>
      <vt:lpstr>Cambria</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 Glandieres</dc:creator>
  <cp:lastModifiedBy>Gaël Glandieres</cp:lastModifiedBy>
  <cp:revision>42</cp:revision>
  <dcterms:created xsi:type="dcterms:W3CDTF">2019-03-26T22:18:30Z</dcterms:created>
  <dcterms:modified xsi:type="dcterms:W3CDTF">2021-03-25T14:40:58Z</dcterms:modified>
</cp:coreProperties>
</file>