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73" r:id="rId2"/>
    <p:sldId id="256" r:id="rId3"/>
    <p:sldId id="27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6" r:id="rId21"/>
    <p:sldId id="27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7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l Glandieres" userId="96dc6037-6f53-465b-9f4d-b33d5f691f91" providerId="ADAL" clId="{99906974-1DA8-4DE7-8237-7F9FCEF51B49}"/>
    <pc:docChg chg="undo redo custSel addSld modSld sldOrd">
      <pc:chgData name="Gael Glandieres" userId="96dc6037-6f53-465b-9f4d-b33d5f691f91" providerId="ADAL" clId="{99906974-1DA8-4DE7-8237-7F9FCEF51B49}" dt="2019-05-05T21:35:02.210" v="18493"/>
      <pc:docMkLst>
        <pc:docMk/>
      </pc:docMkLst>
      <pc:sldChg chg="addSp delSp modSp">
        <pc:chgData name="Gael Glandieres" userId="96dc6037-6f53-465b-9f4d-b33d5f691f91" providerId="ADAL" clId="{99906974-1DA8-4DE7-8237-7F9FCEF51B49}" dt="2019-04-05T11:18:11.305" v="18442" actId="20577"/>
        <pc:sldMkLst>
          <pc:docMk/>
          <pc:sldMk cId="3315661456" sldId="256"/>
        </pc:sldMkLst>
        <pc:spChg chg="add del mod">
          <ac:chgData name="Gael Glandieres" userId="96dc6037-6f53-465b-9f4d-b33d5f691f91" providerId="ADAL" clId="{99906974-1DA8-4DE7-8237-7F9FCEF51B49}" dt="2019-03-27T20:58:55.534" v="1360" actId="478"/>
          <ac:spMkLst>
            <pc:docMk/>
            <pc:sldMk cId="3315661456" sldId="256"/>
            <ac:spMk id="2" creationId="{2B875591-97E0-47C2-9F7F-C9FE409D65DA}"/>
          </ac:spMkLst>
        </pc:spChg>
        <pc:spChg chg="add mod">
          <ac:chgData name="Gael Glandieres" userId="96dc6037-6f53-465b-9f4d-b33d5f691f91" providerId="ADAL" clId="{99906974-1DA8-4DE7-8237-7F9FCEF51B49}" dt="2019-03-31T19:14:51.784" v="18405" actId="14100"/>
          <ac:spMkLst>
            <pc:docMk/>
            <pc:sldMk cId="3315661456" sldId="256"/>
            <ac:spMk id="3" creationId="{4346025B-AED1-4CE2-8609-C566097923F6}"/>
          </ac:spMkLst>
        </pc:spChg>
        <pc:spChg chg="mod">
          <ac:chgData name="Gael Glandieres" userId="96dc6037-6f53-465b-9f4d-b33d5f691f91" providerId="ADAL" clId="{99906974-1DA8-4DE7-8237-7F9FCEF51B49}" dt="2019-03-31T19:07:04.420" v="17821" actId="20577"/>
          <ac:spMkLst>
            <pc:docMk/>
            <pc:sldMk cId="3315661456" sldId="256"/>
            <ac:spMk id="5" creationId="{B7CEE2F9-6D48-4B84-805B-940601940EB4}"/>
          </ac:spMkLst>
        </pc:spChg>
        <pc:spChg chg="mod">
          <ac:chgData name="Gael Glandieres" userId="96dc6037-6f53-465b-9f4d-b33d5f691f91" providerId="ADAL" clId="{99906974-1DA8-4DE7-8237-7F9FCEF51B49}" dt="2019-03-31T19:06:53.554" v="17800" actId="20577"/>
          <ac:spMkLst>
            <pc:docMk/>
            <pc:sldMk cId="3315661456" sldId="256"/>
            <ac:spMk id="6" creationId="{5A7319B2-606A-4F76-8F07-1755347D2A2A}"/>
          </ac:spMkLst>
        </pc:spChg>
        <pc:spChg chg="mod">
          <ac:chgData name="Gael Glandieres" userId="96dc6037-6f53-465b-9f4d-b33d5f691f91" providerId="ADAL" clId="{99906974-1DA8-4DE7-8237-7F9FCEF51B49}" dt="2019-03-31T19:06:57.522" v="17806" actId="20577"/>
          <ac:spMkLst>
            <pc:docMk/>
            <pc:sldMk cId="3315661456" sldId="256"/>
            <ac:spMk id="7" creationId="{B848954D-4914-420B-B386-BD2788029894}"/>
          </ac:spMkLst>
        </pc:spChg>
        <pc:spChg chg="mod">
          <ac:chgData name="Gael Glandieres" userId="96dc6037-6f53-465b-9f4d-b33d5f691f91" providerId="ADAL" clId="{99906974-1DA8-4DE7-8237-7F9FCEF51B49}" dt="2019-03-31T19:07:15.784" v="17827" actId="20577"/>
          <ac:spMkLst>
            <pc:docMk/>
            <pc:sldMk cId="3315661456" sldId="256"/>
            <ac:spMk id="8" creationId="{5E2C578C-E7F8-4546-AF5F-1B3E239CC8D9}"/>
          </ac:spMkLst>
        </pc:spChg>
        <pc:spChg chg="mod">
          <ac:chgData name="Gael Glandieres" userId="96dc6037-6f53-465b-9f4d-b33d5f691f91" providerId="ADAL" clId="{99906974-1DA8-4DE7-8237-7F9FCEF51B49}" dt="2019-03-31T18:07:39.283" v="17730" actId="14100"/>
          <ac:spMkLst>
            <pc:docMk/>
            <pc:sldMk cId="3315661456" sldId="256"/>
            <ac:spMk id="9" creationId="{C18FB186-6BF0-4507-A6A2-CCDE0525F375}"/>
          </ac:spMkLst>
        </pc:spChg>
        <pc:spChg chg="mod">
          <ac:chgData name="Gael Glandieres" userId="96dc6037-6f53-465b-9f4d-b33d5f691f91" providerId="ADAL" clId="{99906974-1DA8-4DE7-8237-7F9FCEF51B49}" dt="2019-03-31T19:07:20.755" v="17834" actId="20577"/>
          <ac:spMkLst>
            <pc:docMk/>
            <pc:sldMk cId="3315661456" sldId="256"/>
            <ac:spMk id="11" creationId="{32351943-116F-4DAC-A099-7015F482EFED}"/>
          </ac:spMkLst>
        </pc:spChg>
        <pc:spChg chg="mod">
          <ac:chgData name="Gael Glandieres" userId="96dc6037-6f53-465b-9f4d-b33d5f691f91" providerId="ADAL" clId="{99906974-1DA8-4DE7-8237-7F9FCEF51B49}" dt="2019-03-31T19:07:26.613" v="17840" actId="20577"/>
          <ac:spMkLst>
            <pc:docMk/>
            <pc:sldMk cId="3315661456" sldId="256"/>
            <ac:spMk id="12" creationId="{A91216B6-67BD-4E37-9757-61A3E2CBCAAC}"/>
          </ac:spMkLst>
        </pc:spChg>
        <pc:spChg chg="add mod">
          <ac:chgData name="Gael Glandieres" userId="96dc6037-6f53-465b-9f4d-b33d5f691f91" providerId="ADAL" clId="{99906974-1DA8-4DE7-8237-7F9FCEF51B49}" dt="2019-04-05T11:18:11.305" v="18442" actId="20577"/>
          <ac:spMkLst>
            <pc:docMk/>
            <pc:sldMk cId="3315661456" sldId="256"/>
            <ac:spMk id="15" creationId="{F4C6E8B8-3E7A-4CB3-8500-7257F9371478}"/>
          </ac:spMkLst>
        </pc:spChg>
        <pc:spChg chg="add mod">
          <ac:chgData name="Gael Glandieres" userId="96dc6037-6f53-465b-9f4d-b33d5f691f91" providerId="ADAL" clId="{99906974-1DA8-4DE7-8237-7F9FCEF51B49}" dt="2019-03-31T19:15:09.418" v="18406" actId="20577"/>
          <ac:spMkLst>
            <pc:docMk/>
            <pc:sldMk cId="3315661456" sldId="256"/>
            <ac:spMk id="16" creationId="{F6C7C724-BC34-4C32-A883-E42005E74E02}"/>
          </ac:spMkLst>
        </pc:spChg>
        <pc:spChg chg="add mod">
          <ac:chgData name="Gael Glandieres" userId="96dc6037-6f53-465b-9f4d-b33d5f691f91" providerId="ADAL" clId="{99906974-1DA8-4DE7-8237-7F9FCEF51B49}" dt="2019-04-05T11:17:23.801" v="18441" actId="20577"/>
          <ac:spMkLst>
            <pc:docMk/>
            <pc:sldMk cId="3315661456" sldId="256"/>
            <ac:spMk id="20" creationId="{8507645C-55B6-4CF8-A2C4-42496BBCD08B}"/>
          </ac:spMkLst>
        </pc:spChg>
        <pc:picChg chg="add mod">
          <ac:chgData name="Gael Glandieres" userId="96dc6037-6f53-465b-9f4d-b33d5f691f91" providerId="ADAL" clId="{99906974-1DA8-4DE7-8237-7F9FCEF51B49}" dt="2019-03-31T18:02:34.218" v="17655" actId="1076"/>
          <ac:picMkLst>
            <pc:docMk/>
            <pc:sldMk cId="3315661456" sldId="256"/>
            <ac:picMk id="2" creationId="{3F73CD1B-5048-4C99-892E-607AB74E536D}"/>
          </ac:picMkLst>
        </pc:picChg>
      </pc:sldChg>
      <pc:sldChg chg="addSp delSp modSp add">
        <pc:chgData name="Gael Glandieres" userId="96dc6037-6f53-465b-9f4d-b33d5f691f91" providerId="ADAL" clId="{99906974-1DA8-4DE7-8237-7F9FCEF51B49}" dt="2019-03-31T18:07:31.861" v="17729" actId="14100"/>
        <pc:sldMkLst>
          <pc:docMk/>
          <pc:sldMk cId="3152595275" sldId="257"/>
        </pc:sldMkLst>
        <pc:spChg chg="mod">
          <ac:chgData name="Gael Glandieres" userId="96dc6037-6f53-465b-9f4d-b33d5f691f91" providerId="ADAL" clId="{99906974-1DA8-4DE7-8237-7F9FCEF51B49}" dt="2019-03-27T21:03:00.575" v="1730" actId="20577"/>
          <ac:spMkLst>
            <pc:docMk/>
            <pc:sldMk cId="3152595275" sldId="257"/>
            <ac:spMk id="5" creationId="{B7CEE2F9-6D48-4B84-805B-940601940EB4}"/>
          </ac:spMkLst>
        </pc:spChg>
        <pc:spChg chg="del">
          <ac:chgData name="Gael Glandieres" userId="96dc6037-6f53-465b-9f4d-b33d5f691f91" providerId="ADAL" clId="{99906974-1DA8-4DE7-8237-7F9FCEF51B49}" dt="2019-03-27T21:03:34.933" v="1734" actId="478"/>
          <ac:spMkLst>
            <pc:docMk/>
            <pc:sldMk cId="3152595275" sldId="257"/>
            <ac:spMk id="6" creationId="{5A7319B2-606A-4F76-8F07-1755347D2A2A}"/>
          </ac:spMkLst>
        </pc:spChg>
        <pc:spChg chg="del">
          <ac:chgData name="Gael Glandieres" userId="96dc6037-6f53-465b-9f4d-b33d5f691f91" providerId="ADAL" clId="{99906974-1DA8-4DE7-8237-7F9FCEF51B49}" dt="2019-03-27T21:03:12.974" v="1732" actId="478"/>
          <ac:spMkLst>
            <pc:docMk/>
            <pc:sldMk cId="3152595275" sldId="257"/>
            <ac:spMk id="7" creationId="{B848954D-4914-420B-B386-BD2788029894}"/>
          </ac:spMkLst>
        </pc:spChg>
        <pc:spChg chg="mod">
          <ac:chgData name="Gael Glandieres" userId="96dc6037-6f53-465b-9f4d-b33d5f691f91" providerId="ADAL" clId="{99906974-1DA8-4DE7-8237-7F9FCEF51B49}" dt="2019-03-27T21:25:39.533" v="3518" actId="20577"/>
          <ac:spMkLst>
            <pc:docMk/>
            <pc:sldMk cId="3152595275" sldId="257"/>
            <ac:spMk id="8" creationId="{5E2C578C-E7F8-4546-AF5F-1B3E239CC8D9}"/>
          </ac:spMkLst>
        </pc:spChg>
        <pc:spChg chg="del">
          <ac:chgData name="Gael Glandieres" userId="96dc6037-6f53-465b-9f4d-b33d5f691f91" providerId="ADAL" clId="{99906974-1DA8-4DE7-8237-7F9FCEF51B49}" dt="2019-03-31T17:55:33.345" v="17614" actId="478"/>
          <ac:spMkLst>
            <pc:docMk/>
            <pc:sldMk cId="3152595275" sldId="257"/>
            <ac:spMk id="9" creationId="{C18FB186-6BF0-4507-A6A2-CCDE0525F375}"/>
          </ac:spMkLst>
        </pc:spChg>
        <pc:spChg chg="mod">
          <ac:chgData name="Gael Glandieres" userId="96dc6037-6f53-465b-9f4d-b33d5f691f91" providerId="ADAL" clId="{99906974-1DA8-4DE7-8237-7F9FCEF51B49}" dt="2019-03-27T21:14:19.967" v="2653" actId="20577"/>
          <ac:spMkLst>
            <pc:docMk/>
            <pc:sldMk cId="3152595275" sldId="257"/>
            <ac:spMk id="11" creationId="{32351943-116F-4DAC-A099-7015F482EFED}"/>
          </ac:spMkLst>
        </pc:spChg>
        <pc:spChg chg="mod">
          <ac:chgData name="Gael Glandieres" userId="96dc6037-6f53-465b-9f4d-b33d5f691f91" providerId="ADAL" clId="{99906974-1DA8-4DE7-8237-7F9FCEF51B49}" dt="2019-03-27T21:23:28.695" v="3502" actId="20577"/>
          <ac:spMkLst>
            <pc:docMk/>
            <pc:sldMk cId="3152595275" sldId="257"/>
            <ac:spMk id="12" creationId="{A91216B6-67BD-4E37-9757-61A3E2CBCAAC}"/>
          </ac:spMkLst>
        </pc:spChg>
        <pc:spChg chg="add">
          <ac:chgData name="Gael Glandieres" userId="96dc6037-6f53-465b-9f4d-b33d5f691f91" providerId="ADAL" clId="{99906974-1DA8-4DE7-8237-7F9FCEF51B49}" dt="2019-03-27T21:03:10.587" v="1731"/>
          <ac:spMkLst>
            <pc:docMk/>
            <pc:sldMk cId="3152595275" sldId="257"/>
            <ac:spMk id="13" creationId="{CB750099-503D-4202-AD41-883E1EAFDFDC}"/>
          </ac:spMkLst>
        </pc:spChg>
        <pc:spChg chg="add mod">
          <ac:chgData name="Gael Glandieres" userId="96dc6037-6f53-465b-9f4d-b33d5f691f91" providerId="ADAL" clId="{99906974-1DA8-4DE7-8237-7F9FCEF51B49}" dt="2019-03-27T21:04:02.503" v="1789" actId="20577"/>
          <ac:spMkLst>
            <pc:docMk/>
            <pc:sldMk cId="3152595275" sldId="257"/>
            <ac:spMk id="14" creationId="{1F62EECF-A596-4AD4-A04B-E1F3DCAAE397}"/>
          </ac:spMkLst>
        </pc:spChg>
        <pc:spChg chg="add mod">
          <ac:chgData name="Gael Glandieres" userId="96dc6037-6f53-465b-9f4d-b33d5f691f91" providerId="ADAL" clId="{99906974-1DA8-4DE7-8237-7F9FCEF51B49}" dt="2019-03-31T18:07:31.861" v="17729" actId="14100"/>
          <ac:spMkLst>
            <pc:docMk/>
            <pc:sldMk cId="3152595275" sldId="257"/>
            <ac:spMk id="15" creationId="{42343D51-F7E6-47FA-ABEB-85AAFD5FAD5C}"/>
          </ac:spMkLst>
        </pc:spChg>
        <pc:picChg chg="add mod">
          <ac:chgData name="Gael Glandieres" userId="96dc6037-6f53-465b-9f4d-b33d5f691f91" providerId="ADAL" clId="{99906974-1DA8-4DE7-8237-7F9FCEF51B49}" dt="2019-03-31T18:03:09.675" v="17661" actId="1076"/>
          <ac:picMkLst>
            <pc:docMk/>
            <pc:sldMk cId="3152595275" sldId="257"/>
            <ac:picMk id="2" creationId="{6A2A98B4-00E8-465E-AEB8-BB4309B43DB6}"/>
          </ac:picMkLst>
        </pc:picChg>
      </pc:sldChg>
      <pc:sldChg chg="addSp delSp modSp add">
        <pc:chgData name="Gael Glandieres" userId="96dc6037-6f53-465b-9f4d-b33d5f691f91" providerId="ADAL" clId="{99906974-1DA8-4DE7-8237-7F9FCEF51B49}" dt="2019-03-31T18:07:26.401" v="17728" actId="14100"/>
        <pc:sldMkLst>
          <pc:docMk/>
          <pc:sldMk cId="690130424" sldId="258"/>
        </pc:sldMkLst>
        <pc:spChg chg="add mod">
          <ac:chgData name="Gael Glandieres" userId="96dc6037-6f53-465b-9f4d-b33d5f691f91" providerId="ADAL" clId="{99906974-1DA8-4DE7-8237-7F9FCEF51B49}" dt="2019-03-31T17:38:01.294" v="17596" actId="114"/>
          <ac:spMkLst>
            <pc:docMk/>
            <pc:sldMk cId="690130424" sldId="258"/>
            <ac:spMk id="3" creationId="{5E04B915-1C6D-41E3-9A4B-D1377F8F261D}"/>
          </ac:spMkLst>
        </pc:spChg>
        <pc:spChg chg="del">
          <ac:chgData name="Gael Glandieres" userId="96dc6037-6f53-465b-9f4d-b33d5f691f91" providerId="ADAL" clId="{99906974-1DA8-4DE7-8237-7F9FCEF51B49}" dt="2019-03-27T21:24:40.982" v="3503" actId="478"/>
          <ac:spMkLst>
            <pc:docMk/>
            <pc:sldMk cId="690130424" sldId="258"/>
            <ac:spMk id="5" creationId="{B7CEE2F9-6D48-4B84-805B-940601940EB4}"/>
          </ac:spMkLst>
        </pc:spChg>
        <pc:spChg chg="del">
          <ac:chgData name="Gael Glandieres" userId="96dc6037-6f53-465b-9f4d-b33d5f691f91" providerId="ADAL" clId="{99906974-1DA8-4DE7-8237-7F9FCEF51B49}" dt="2019-03-27T21:24:56.249" v="3507" actId="478"/>
          <ac:spMkLst>
            <pc:docMk/>
            <pc:sldMk cId="690130424" sldId="258"/>
            <ac:spMk id="6" creationId="{5A7319B2-606A-4F76-8F07-1755347D2A2A}"/>
          </ac:spMkLst>
        </pc:spChg>
        <pc:spChg chg="del">
          <ac:chgData name="Gael Glandieres" userId="96dc6037-6f53-465b-9f4d-b33d5f691f91" providerId="ADAL" clId="{99906974-1DA8-4DE7-8237-7F9FCEF51B49}" dt="2019-03-27T21:24:51.476" v="3505" actId="478"/>
          <ac:spMkLst>
            <pc:docMk/>
            <pc:sldMk cId="690130424" sldId="258"/>
            <ac:spMk id="7" creationId="{B848954D-4914-420B-B386-BD2788029894}"/>
          </ac:spMkLst>
        </pc:spChg>
        <pc:spChg chg="mod">
          <ac:chgData name="Gael Glandieres" userId="96dc6037-6f53-465b-9f4d-b33d5f691f91" providerId="ADAL" clId="{99906974-1DA8-4DE7-8237-7F9FCEF51B49}" dt="2019-03-27T21:30:24.061" v="3861" actId="123"/>
          <ac:spMkLst>
            <pc:docMk/>
            <pc:sldMk cId="690130424" sldId="258"/>
            <ac:spMk id="8" creationId="{5E2C578C-E7F8-4546-AF5F-1B3E239CC8D9}"/>
          </ac:spMkLst>
        </pc:spChg>
        <pc:spChg chg="del">
          <ac:chgData name="Gael Glandieres" userId="96dc6037-6f53-465b-9f4d-b33d5f691f91" providerId="ADAL" clId="{99906974-1DA8-4DE7-8237-7F9FCEF51B49}" dt="2019-03-31T17:55:42.083" v="17617" actId="478"/>
          <ac:spMkLst>
            <pc:docMk/>
            <pc:sldMk cId="690130424" sldId="258"/>
            <ac:spMk id="9" creationId="{C18FB186-6BF0-4507-A6A2-CCDE0525F375}"/>
          </ac:spMkLst>
        </pc:spChg>
        <pc:spChg chg="mod">
          <ac:chgData name="Gael Glandieres" userId="96dc6037-6f53-465b-9f4d-b33d5f691f91" providerId="ADAL" clId="{99906974-1DA8-4DE7-8237-7F9FCEF51B49}" dt="2019-03-27T21:40:36.655" v="4610" actId="1076"/>
          <ac:spMkLst>
            <pc:docMk/>
            <pc:sldMk cId="690130424" sldId="258"/>
            <ac:spMk id="11" creationId="{32351943-116F-4DAC-A099-7015F482EFED}"/>
          </ac:spMkLst>
        </pc:spChg>
        <pc:spChg chg="mod">
          <ac:chgData name="Gael Glandieres" userId="96dc6037-6f53-465b-9f4d-b33d5f691f91" providerId="ADAL" clId="{99906974-1DA8-4DE7-8237-7F9FCEF51B49}" dt="2019-03-30T22:01:07.028" v="8116" actId="20577"/>
          <ac:spMkLst>
            <pc:docMk/>
            <pc:sldMk cId="690130424" sldId="258"/>
            <ac:spMk id="12" creationId="{A91216B6-67BD-4E37-9757-61A3E2CBCAAC}"/>
          </ac:spMkLst>
        </pc:spChg>
        <pc:spChg chg="add">
          <ac:chgData name="Gael Glandieres" userId="96dc6037-6f53-465b-9f4d-b33d5f691f91" providerId="ADAL" clId="{99906974-1DA8-4DE7-8237-7F9FCEF51B49}" dt="2019-03-27T21:24:42.478" v="3504"/>
          <ac:spMkLst>
            <pc:docMk/>
            <pc:sldMk cId="690130424" sldId="258"/>
            <ac:spMk id="13" creationId="{EFD6EF4E-D658-4348-93EC-78DD5C4B8D4B}"/>
          </ac:spMkLst>
        </pc:spChg>
        <pc:spChg chg="add mod">
          <ac:chgData name="Gael Glandieres" userId="96dc6037-6f53-465b-9f4d-b33d5f691f91" providerId="ADAL" clId="{99906974-1DA8-4DE7-8237-7F9FCEF51B49}" dt="2019-03-27T21:26:35.311" v="3519"/>
          <ac:spMkLst>
            <pc:docMk/>
            <pc:sldMk cId="690130424" sldId="258"/>
            <ac:spMk id="14" creationId="{A84AE352-4940-443F-AE47-4601DD9F2482}"/>
          </ac:spMkLst>
        </pc:spChg>
        <pc:spChg chg="add mod">
          <ac:chgData name="Gael Glandieres" userId="96dc6037-6f53-465b-9f4d-b33d5f691f91" providerId="ADAL" clId="{99906974-1DA8-4DE7-8237-7F9FCEF51B49}" dt="2019-03-27T21:26:55.767" v="3520"/>
          <ac:spMkLst>
            <pc:docMk/>
            <pc:sldMk cId="690130424" sldId="258"/>
            <ac:spMk id="15" creationId="{7EEF90AD-88B4-4355-AE72-3B1D33056DDE}"/>
          </ac:spMkLst>
        </pc:spChg>
        <pc:spChg chg="add mod">
          <ac:chgData name="Gael Glandieres" userId="96dc6037-6f53-465b-9f4d-b33d5f691f91" providerId="ADAL" clId="{99906974-1DA8-4DE7-8237-7F9FCEF51B49}" dt="2019-03-31T18:07:26.401" v="17728" actId="14100"/>
          <ac:spMkLst>
            <pc:docMk/>
            <pc:sldMk cId="690130424" sldId="258"/>
            <ac:spMk id="20" creationId="{3AC3C854-7BFA-45BB-A4AF-7DFDA462789D}"/>
          </ac:spMkLst>
        </pc:spChg>
        <pc:picChg chg="add mod">
          <ac:chgData name="Gael Glandieres" userId="96dc6037-6f53-465b-9f4d-b33d5f691f91" providerId="ADAL" clId="{99906974-1DA8-4DE7-8237-7F9FCEF51B49}" dt="2019-03-31T17:36:20.080" v="17561" actId="1076"/>
          <ac:picMkLst>
            <pc:docMk/>
            <pc:sldMk cId="690130424" sldId="258"/>
            <ac:picMk id="2" creationId="{6B9AB6AA-DA76-4F62-9A68-A060F2327EF3}"/>
          </ac:picMkLst>
        </pc:picChg>
        <pc:picChg chg="add del mod">
          <ac:chgData name="Gael Glandieres" userId="96dc6037-6f53-465b-9f4d-b33d5f691f91" providerId="ADAL" clId="{99906974-1DA8-4DE7-8237-7F9FCEF51B49}" dt="2019-03-31T17:36:39.919" v="17564" actId="478"/>
          <ac:picMkLst>
            <pc:docMk/>
            <pc:sldMk cId="690130424" sldId="258"/>
            <ac:picMk id="16" creationId="{1189AC32-331E-4B7A-A8AE-51A711E248E4}"/>
          </ac:picMkLst>
        </pc:picChg>
        <pc:picChg chg="add mod">
          <ac:chgData name="Gael Glandieres" userId="96dc6037-6f53-465b-9f4d-b33d5f691f91" providerId="ADAL" clId="{99906974-1DA8-4DE7-8237-7F9FCEF51B49}" dt="2019-03-31T18:03:26.224" v="17666" actId="1076"/>
          <ac:picMkLst>
            <pc:docMk/>
            <pc:sldMk cId="690130424" sldId="258"/>
            <ac:picMk id="21" creationId="{265C1CB0-736A-4350-BD5A-DB5ED8D7B920}"/>
          </ac:picMkLst>
        </pc:picChg>
      </pc:sldChg>
      <pc:sldChg chg="addSp delSp modSp add">
        <pc:chgData name="Gael Glandieres" userId="96dc6037-6f53-465b-9f4d-b33d5f691f91" providerId="ADAL" clId="{99906974-1DA8-4DE7-8237-7F9FCEF51B49}" dt="2019-03-31T18:23:13.311" v="17733" actId="123"/>
        <pc:sldMkLst>
          <pc:docMk/>
          <pc:sldMk cId="2858708360" sldId="259"/>
        </pc:sldMkLst>
        <pc:spChg chg="del mod">
          <ac:chgData name="Gael Glandieres" userId="96dc6037-6f53-465b-9f4d-b33d5f691f91" providerId="ADAL" clId="{99906974-1DA8-4DE7-8237-7F9FCEF51B49}" dt="2019-03-27T21:41:19.504" v="4612" actId="478"/>
          <ac:spMkLst>
            <pc:docMk/>
            <pc:sldMk cId="2858708360" sldId="259"/>
            <ac:spMk id="5" creationId="{B7CEE2F9-6D48-4B84-805B-940601940EB4}"/>
          </ac:spMkLst>
        </pc:spChg>
        <pc:spChg chg="del mod">
          <ac:chgData name="Gael Glandieres" userId="96dc6037-6f53-465b-9f4d-b33d5f691f91" providerId="ADAL" clId="{99906974-1DA8-4DE7-8237-7F9FCEF51B49}" dt="2019-03-27T21:41:24.058" v="4616" actId="478"/>
          <ac:spMkLst>
            <pc:docMk/>
            <pc:sldMk cId="2858708360" sldId="259"/>
            <ac:spMk id="6" creationId="{5A7319B2-606A-4F76-8F07-1755347D2A2A}"/>
          </ac:spMkLst>
        </pc:spChg>
        <pc:spChg chg="del mod">
          <ac:chgData name="Gael Glandieres" userId="96dc6037-6f53-465b-9f4d-b33d5f691f91" providerId="ADAL" clId="{99906974-1DA8-4DE7-8237-7F9FCEF51B49}" dt="2019-03-27T21:41:21.641" v="4614" actId="478"/>
          <ac:spMkLst>
            <pc:docMk/>
            <pc:sldMk cId="2858708360" sldId="259"/>
            <ac:spMk id="7" creationId="{B848954D-4914-420B-B386-BD2788029894}"/>
          </ac:spMkLst>
        </pc:spChg>
        <pc:spChg chg="mod">
          <ac:chgData name="Gael Glandieres" userId="96dc6037-6f53-465b-9f4d-b33d5f691f91" providerId="ADAL" clId="{99906974-1DA8-4DE7-8237-7F9FCEF51B49}" dt="2019-03-30T22:08:02.138" v="8278" actId="20577"/>
          <ac:spMkLst>
            <pc:docMk/>
            <pc:sldMk cId="2858708360" sldId="259"/>
            <ac:spMk id="8" creationId="{5E2C578C-E7F8-4546-AF5F-1B3E239CC8D9}"/>
          </ac:spMkLst>
        </pc:spChg>
        <pc:spChg chg="del">
          <ac:chgData name="Gael Glandieres" userId="96dc6037-6f53-465b-9f4d-b33d5f691f91" providerId="ADAL" clId="{99906974-1DA8-4DE7-8237-7F9FCEF51B49}" dt="2019-03-31T17:55:51.217" v="17620" actId="478"/>
          <ac:spMkLst>
            <pc:docMk/>
            <pc:sldMk cId="2858708360" sldId="259"/>
            <ac:spMk id="9" creationId="{C18FB186-6BF0-4507-A6A2-CCDE0525F375}"/>
          </ac:spMkLst>
        </pc:spChg>
        <pc:spChg chg="mod">
          <ac:chgData name="Gael Glandieres" userId="96dc6037-6f53-465b-9f4d-b33d5f691f91" providerId="ADAL" clId="{99906974-1DA8-4DE7-8237-7F9FCEF51B49}" dt="2019-03-27T21:55:53.047" v="5565" actId="113"/>
          <ac:spMkLst>
            <pc:docMk/>
            <pc:sldMk cId="2858708360" sldId="259"/>
            <ac:spMk id="11" creationId="{32351943-116F-4DAC-A099-7015F482EFED}"/>
          </ac:spMkLst>
        </pc:spChg>
        <pc:spChg chg="mod">
          <ac:chgData name="Gael Glandieres" userId="96dc6037-6f53-465b-9f4d-b33d5f691f91" providerId="ADAL" clId="{99906974-1DA8-4DE7-8237-7F9FCEF51B49}" dt="2019-03-31T18:23:13.311" v="17733" actId="123"/>
          <ac:spMkLst>
            <pc:docMk/>
            <pc:sldMk cId="2858708360" sldId="259"/>
            <ac:spMk id="12" creationId="{A91216B6-67BD-4E37-9757-61A3E2CBCAAC}"/>
          </ac:spMkLst>
        </pc:spChg>
        <pc:spChg chg="add">
          <ac:chgData name="Gael Glandieres" userId="96dc6037-6f53-465b-9f4d-b33d5f691f91" providerId="ADAL" clId="{99906974-1DA8-4DE7-8237-7F9FCEF51B49}" dt="2019-03-27T21:41:34.498" v="4617"/>
          <ac:spMkLst>
            <pc:docMk/>
            <pc:sldMk cId="2858708360" sldId="259"/>
            <ac:spMk id="13" creationId="{7724586F-68F6-4466-B824-2E6DC5586EEE}"/>
          </ac:spMkLst>
        </pc:spChg>
        <pc:spChg chg="add">
          <ac:chgData name="Gael Glandieres" userId="96dc6037-6f53-465b-9f4d-b33d5f691f91" providerId="ADAL" clId="{99906974-1DA8-4DE7-8237-7F9FCEF51B49}" dt="2019-03-27T21:41:42.736" v="4618"/>
          <ac:spMkLst>
            <pc:docMk/>
            <pc:sldMk cId="2858708360" sldId="259"/>
            <ac:spMk id="14" creationId="{2015609F-EF06-4497-8B7C-05259EFA0535}"/>
          </ac:spMkLst>
        </pc:spChg>
        <pc:spChg chg="add mod">
          <ac:chgData name="Gael Glandieres" userId="96dc6037-6f53-465b-9f4d-b33d5f691f91" providerId="ADAL" clId="{99906974-1DA8-4DE7-8237-7F9FCEF51B49}" dt="2019-03-27T21:42:39.472" v="4621"/>
          <ac:spMkLst>
            <pc:docMk/>
            <pc:sldMk cId="2858708360" sldId="259"/>
            <ac:spMk id="15" creationId="{E4A55CBF-D9A3-4E35-B42C-5FAB7C9CFE54}"/>
          </ac:spMkLst>
        </pc:spChg>
        <pc:spChg chg="add">
          <ac:chgData name="Gael Glandieres" userId="96dc6037-6f53-465b-9f4d-b33d5f691f91" providerId="ADAL" clId="{99906974-1DA8-4DE7-8237-7F9FCEF51B49}" dt="2019-03-31T17:38:26.199" v="17597"/>
          <ac:spMkLst>
            <pc:docMk/>
            <pc:sldMk cId="2858708360" sldId="259"/>
            <ac:spMk id="16" creationId="{C076E166-656D-40CD-BC2C-6B529FA73E52}"/>
          </ac:spMkLst>
        </pc:spChg>
        <pc:spChg chg="add mod">
          <ac:chgData name="Gael Glandieres" userId="96dc6037-6f53-465b-9f4d-b33d5f691f91" providerId="ADAL" clId="{99906974-1DA8-4DE7-8237-7F9FCEF51B49}" dt="2019-03-31T18:03:49.676" v="17673" actId="1076"/>
          <ac:spMkLst>
            <pc:docMk/>
            <pc:sldMk cId="2858708360" sldId="259"/>
            <ac:spMk id="20" creationId="{DD974016-2398-48CA-AEC6-2C338318A16B}"/>
          </ac:spMkLst>
        </pc:spChg>
        <pc:picChg chg="add mod">
          <ac:chgData name="Gael Glandieres" userId="96dc6037-6f53-465b-9f4d-b33d5f691f91" providerId="ADAL" clId="{99906974-1DA8-4DE7-8237-7F9FCEF51B49}" dt="2019-03-31T18:03:43.451" v="17672" actId="1076"/>
          <ac:picMkLst>
            <pc:docMk/>
            <pc:sldMk cId="2858708360" sldId="259"/>
            <ac:picMk id="21" creationId="{B8BB8C3D-6D98-427E-876D-2FB988D89ECD}"/>
          </ac:picMkLst>
        </pc:picChg>
      </pc:sldChg>
      <pc:sldChg chg="addSp delSp modSp add">
        <pc:chgData name="Gael Glandieres" userId="96dc6037-6f53-465b-9f4d-b33d5f691f91" providerId="ADAL" clId="{99906974-1DA8-4DE7-8237-7F9FCEF51B49}" dt="2019-03-31T18:04:04.099" v="17676"/>
        <pc:sldMkLst>
          <pc:docMk/>
          <pc:sldMk cId="4119175655" sldId="260"/>
        </pc:sldMkLst>
        <pc:spChg chg="del mod">
          <ac:chgData name="Gael Glandieres" userId="96dc6037-6f53-465b-9f4d-b33d5f691f91" providerId="ADAL" clId="{99906974-1DA8-4DE7-8237-7F9FCEF51B49}" dt="2019-03-27T21:59:41.680" v="5852" actId="478"/>
          <ac:spMkLst>
            <pc:docMk/>
            <pc:sldMk cId="4119175655" sldId="260"/>
            <ac:spMk id="5" creationId="{B7CEE2F9-6D48-4B84-805B-940601940EB4}"/>
          </ac:spMkLst>
        </pc:spChg>
        <pc:spChg chg="del mod">
          <ac:chgData name="Gael Glandieres" userId="96dc6037-6f53-465b-9f4d-b33d5f691f91" providerId="ADAL" clId="{99906974-1DA8-4DE7-8237-7F9FCEF51B49}" dt="2019-03-27T21:59:46.389" v="5856" actId="478"/>
          <ac:spMkLst>
            <pc:docMk/>
            <pc:sldMk cId="4119175655" sldId="260"/>
            <ac:spMk id="6" creationId="{5A7319B2-606A-4F76-8F07-1755347D2A2A}"/>
          </ac:spMkLst>
        </pc:spChg>
        <pc:spChg chg="del mod">
          <ac:chgData name="Gael Glandieres" userId="96dc6037-6f53-465b-9f4d-b33d5f691f91" providerId="ADAL" clId="{99906974-1DA8-4DE7-8237-7F9FCEF51B49}" dt="2019-03-27T21:59:44.196" v="5854" actId="478"/>
          <ac:spMkLst>
            <pc:docMk/>
            <pc:sldMk cId="4119175655" sldId="260"/>
            <ac:spMk id="7" creationId="{B848954D-4914-420B-B386-BD2788029894}"/>
          </ac:spMkLst>
        </pc:spChg>
        <pc:spChg chg="mod">
          <ac:chgData name="Gael Glandieres" userId="96dc6037-6f53-465b-9f4d-b33d5f691f91" providerId="ADAL" clId="{99906974-1DA8-4DE7-8237-7F9FCEF51B49}" dt="2019-03-27T22:02:46.605" v="6040" actId="113"/>
          <ac:spMkLst>
            <pc:docMk/>
            <pc:sldMk cId="4119175655" sldId="260"/>
            <ac:spMk id="8" creationId="{5E2C578C-E7F8-4546-AF5F-1B3E239CC8D9}"/>
          </ac:spMkLst>
        </pc:spChg>
        <pc:spChg chg="del">
          <ac:chgData name="Gael Glandieres" userId="96dc6037-6f53-465b-9f4d-b33d5f691f91" providerId="ADAL" clId="{99906974-1DA8-4DE7-8237-7F9FCEF51B49}" dt="2019-03-31T17:55:59.169" v="17622" actId="478"/>
          <ac:spMkLst>
            <pc:docMk/>
            <pc:sldMk cId="4119175655" sldId="260"/>
            <ac:spMk id="9" creationId="{C18FB186-6BF0-4507-A6A2-CCDE0525F375}"/>
          </ac:spMkLst>
        </pc:spChg>
        <pc:spChg chg="mod">
          <ac:chgData name="Gael Glandieres" userId="96dc6037-6f53-465b-9f4d-b33d5f691f91" providerId="ADAL" clId="{99906974-1DA8-4DE7-8237-7F9FCEF51B49}" dt="2019-03-27T22:06:57.525" v="6551" actId="123"/>
          <ac:spMkLst>
            <pc:docMk/>
            <pc:sldMk cId="4119175655" sldId="260"/>
            <ac:spMk id="11" creationId="{32351943-116F-4DAC-A099-7015F482EFED}"/>
          </ac:spMkLst>
        </pc:spChg>
        <pc:spChg chg="mod">
          <ac:chgData name="Gael Glandieres" userId="96dc6037-6f53-465b-9f4d-b33d5f691f91" providerId="ADAL" clId="{99906974-1DA8-4DE7-8237-7F9FCEF51B49}" dt="2019-03-30T22:13:43.819" v="8646" actId="20577"/>
          <ac:spMkLst>
            <pc:docMk/>
            <pc:sldMk cId="4119175655" sldId="260"/>
            <ac:spMk id="12" creationId="{A91216B6-67BD-4E37-9757-61A3E2CBCAAC}"/>
          </ac:spMkLst>
        </pc:spChg>
        <pc:spChg chg="add">
          <ac:chgData name="Gael Glandieres" userId="96dc6037-6f53-465b-9f4d-b33d5f691f91" providerId="ADAL" clId="{99906974-1DA8-4DE7-8237-7F9FCEF51B49}" dt="2019-03-27T21:59:54.781" v="5857"/>
          <ac:spMkLst>
            <pc:docMk/>
            <pc:sldMk cId="4119175655" sldId="260"/>
            <ac:spMk id="13" creationId="{97AA4724-C2E7-4D08-A5C2-D8D509C11B5E}"/>
          </ac:spMkLst>
        </pc:spChg>
        <pc:spChg chg="add">
          <ac:chgData name="Gael Glandieres" userId="96dc6037-6f53-465b-9f4d-b33d5f691f91" providerId="ADAL" clId="{99906974-1DA8-4DE7-8237-7F9FCEF51B49}" dt="2019-03-27T22:00:03.485" v="5858"/>
          <ac:spMkLst>
            <pc:docMk/>
            <pc:sldMk cId="4119175655" sldId="260"/>
            <ac:spMk id="14" creationId="{B9B5B0C5-50F3-4E9C-AB61-AABE2B4EA2E3}"/>
          </ac:spMkLst>
        </pc:spChg>
        <pc:spChg chg="add mod">
          <ac:chgData name="Gael Glandieres" userId="96dc6037-6f53-465b-9f4d-b33d5f691f91" providerId="ADAL" clId="{99906974-1DA8-4DE7-8237-7F9FCEF51B49}" dt="2019-03-27T22:00:51.592" v="5862" actId="20577"/>
          <ac:spMkLst>
            <pc:docMk/>
            <pc:sldMk cId="4119175655" sldId="260"/>
            <ac:spMk id="15" creationId="{779288F2-95C2-47BC-90F8-35A838E4FF31}"/>
          </ac:spMkLst>
        </pc:spChg>
        <pc:spChg chg="add">
          <ac:chgData name="Gael Glandieres" userId="96dc6037-6f53-465b-9f4d-b33d5f691f91" providerId="ADAL" clId="{99906974-1DA8-4DE7-8237-7F9FCEF51B49}" dt="2019-03-31T17:38:38.860" v="17598"/>
          <ac:spMkLst>
            <pc:docMk/>
            <pc:sldMk cId="4119175655" sldId="260"/>
            <ac:spMk id="16" creationId="{3794CFD9-88C1-4E9F-BE27-DAE3020ED9C2}"/>
          </ac:spMkLst>
        </pc:spChg>
        <pc:spChg chg="add mod">
          <ac:chgData name="Gael Glandieres" userId="96dc6037-6f53-465b-9f4d-b33d5f691f91" providerId="ADAL" clId="{99906974-1DA8-4DE7-8237-7F9FCEF51B49}" dt="2019-03-31T18:04:02.601" v="17675" actId="14100"/>
          <ac:spMkLst>
            <pc:docMk/>
            <pc:sldMk cId="4119175655" sldId="260"/>
            <ac:spMk id="20" creationId="{E8C6340B-7227-4F44-B086-8700F275D093}"/>
          </ac:spMkLst>
        </pc:spChg>
        <pc:picChg chg="add">
          <ac:chgData name="Gael Glandieres" userId="96dc6037-6f53-465b-9f4d-b33d5f691f91" providerId="ADAL" clId="{99906974-1DA8-4DE7-8237-7F9FCEF51B49}" dt="2019-03-31T18:04:04.099" v="17676"/>
          <ac:picMkLst>
            <pc:docMk/>
            <pc:sldMk cId="4119175655" sldId="260"/>
            <ac:picMk id="21" creationId="{03F915C5-475C-4F6A-9FC6-2BD09785762E}"/>
          </ac:picMkLst>
        </pc:picChg>
      </pc:sldChg>
      <pc:sldChg chg="addSp delSp modSp add">
        <pc:chgData name="Gael Glandieres" userId="96dc6037-6f53-465b-9f4d-b33d5f691f91" providerId="ADAL" clId="{99906974-1DA8-4DE7-8237-7F9FCEF51B49}" dt="2019-03-31T18:23:00.952" v="17732" actId="123"/>
        <pc:sldMkLst>
          <pc:docMk/>
          <pc:sldMk cId="1454981132" sldId="261"/>
        </pc:sldMkLst>
        <pc:spChg chg="mod">
          <ac:chgData name="Gael Glandieres" userId="96dc6037-6f53-465b-9f4d-b33d5f691f91" providerId="ADAL" clId="{99906974-1DA8-4DE7-8237-7F9FCEF51B49}" dt="2019-03-31T18:22:56.794" v="17731" actId="123"/>
          <ac:spMkLst>
            <pc:docMk/>
            <pc:sldMk cId="1454981132" sldId="261"/>
            <ac:spMk id="8" creationId="{5E2C578C-E7F8-4546-AF5F-1B3E239CC8D9}"/>
          </ac:spMkLst>
        </pc:spChg>
        <pc:spChg chg="del">
          <ac:chgData name="Gael Glandieres" userId="96dc6037-6f53-465b-9f4d-b33d5f691f91" providerId="ADAL" clId="{99906974-1DA8-4DE7-8237-7F9FCEF51B49}" dt="2019-03-31T17:56:06.630" v="17624" actId="478"/>
          <ac:spMkLst>
            <pc:docMk/>
            <pc:sldMk cId="1454981132" sldId="261"/>
            <ac:spMk id="9" creationId="{C18FB186-6BF0-4507-A6A2-CCDE0525F375}"/>
          </ac:spMkLst>
        </pc:spChg>
        <pc:spChg chg="mod">
          <ac:chgData name="Gael Glandieres" userId="96dc6037-6f53-465b-9f4d-b33d5f691f91" providerId="ADAL" clId="{99906974-1DA8-4DE7-8237-7F9FCEF51B49}" dt="2019-03-27T22:13:58.487" v="7212" actId="20577"/>
          <ac:spMkLst>
            <pc:docMk/>
            <pc:sldMk cId="1454981132" sldId="261"/>
            <ac:spMk id="11" creationId="{32351943-116F-4DAC-A099-7015F482EFED}"/>
          </ac:spMkLst>
        </pc:spChg>
        <pc:spChg chg="mod">
          <ac:chgData name="Gael Glandieres" userId="96dc6037-6f53-465b-9f4d-b33d5f691f91" providerId="ADAL" clId="{99906974-1DA8-4DE7-8237-7F9FCEF51B49}" dt="2019-03-31T18:23:00.952" v="17732" actId="123"/>
          <ac:spMkLst>
            <pc:docMk/>
            <pc:sldMk cId="1454981132" sldId="261"/>
            <ac:spMk id="12" creationId="{A91216B6-67BD-4E37-9757-61A3E2CBCAAC}"/>
          </ac:spMkLst>
        </pc:spChg>
        <pc:spChg chg="mod">
          <ac:chgData name="Gael Glandieres" userId="96dc6037-6f53-465b-9f4d-b33d5f691f91" providerId="ADAL" clId="{99906974-1DA8-4DE7-8237-7F9FCEF51B49}" dt="2019-03-30T22:16:26.803" v="8837" actId="20577"/>
          <ac:spMkLst>
            <pc:docMk/>
            <pc:sldMk cId="1454981132" sldId="261"/>
            <ac:spMk id="15" creationId="{779288F2-95C2-47BC-90F8-35A838E4FF31}"/>
          </ac:spMkLst>
        </pc:spChg>
        <pc:spChg chg="add mod">
          <ac:chgData name="Gael Glandieres" userId="96dc6037-6f53-465b-9f4d-b33d5f691f91" providerId="ADAL" clId="{99906974-1DA8-4DE7-8237-7F9FCEF51B49}" dt="2019-03-31T18:07:13.306" v="17726" actId="14100"/>
          <ac:spMkLst>
            <pc:docMk/>
            <pc:sldMk cId="1454981132" sldId="261"/>
            <ac:spMk id="16" creationId="{863775D9-00AF-4294-AE3E-0EAAD9349E8F}"/>
          </ac:spMkLst>
        </pc:spChg>
        <pc:picChg chg="add">
          <ac:chgData name="Gael Glandieres" userId="96dc6037-6f53-465b-9f4d-b33d5f691f91" providerId="ADAL" clId="{99906974-1DA8-4DE7-8237-7F9FCEF51B49}" dt="2019-03-31T18:04:15.759" v="17679"/>
          <ac:picMkLst>
            <pc:docMk/>
            <pc:sldMk cId="1454981132" sldId="261"/>
            <ac:picMk id="20" creationId="{56855E6C-69EB-4284-B70C-4DA600DD6654}"/>
          </ac:picMkLst>
        </pc:picChg>
      </pc:sldChg>
      <pc:sldChg chg="addSp delSp modSp add">
        <pc:chgData name="Gael Glandieres" userId="96dc6037-6f53-465b-9f4d-b33d5f691f91" providerId="ADAL" clId="{99906974-1DA8-4DE7-8237-7F9FCEF51B49}" dt="2019-03-31T18:07:18.030" v="17727" actId="14100"/>
        <pc:sldMkLst>
          <pc:docMk/>
          <pc:sldMk cId="2803838760" sldId="262"/>
        </pc:sldMkLst>
        <pc:spChg chg="mod">
          <ac:chgData name="Gael Glandieres" userId="96dc6037-6f53-465b-9f4d-b33d5f691f91" providerId="ADAL" clId="{99906974-1DA8-4DE7-8237-7F9FCEF51B49}" dt="2019-03-30T22:35:38.978" v="9782" actId="113"/>
          <ac:spMkLst>
            <pc:docMk/>
            <pc:sldMk cId="2803838760" sldId="262"/>
            <ac:spMk id="8" creationId="{5E2C578C-E7F8-4546-AF5F-1B3E239CC8D9}"/>
          </ac:spMkLst>
        </pc:spChg>
        <pc:spChg chg="del">
          <ac:chgData name="Gael Glandieres" userId="96dc6037-6f53-465b-9f4d-b33d5f691f91" providerId="ADAL" clId="{99906974-1DA8-4DE7-8237-7F9FCEF51B49}" dt="2019-03-31T17:56:13.592" v="17626" actId="478"/>
          <ac:spMkLst>
            <pc:docMk/>
            <pc:sldMk cId="2803838760" sldId="262"/>
            <ac:spMk id="9" creationId="{C18FB186-6BF0-4507-A6A2-CCDE0525F375}"/>
          </ac:spMkLst>
        </pc:spChg>
        <pc:spChg chg="add del mod">
          <ac:chgData name="Gael Glandieres" userId="96dc6037-6f53-465b-9f4d-b33d5f691f91" providerId="ADAL" clId="{99906974-1DA8-4DE7-8237-7F9FCEF51B49}" dt="2019-03-30T22:40:08.992" v="9870" actId="478"/>
          <ac:spMkLst>
            <pc:docMk/>
            <pc:sldMk cId="2803838760" sldId="262"/>
            <ac:spMk id="11" creationId="{32351943-116F-4DAC-A099-7015F482EFED}"/>
          </ac:spMkLst>
        </pc:spChg>
        <pc:spChg chg="mod">
          <ac:chgData name="Gael Glandieres" userId="96dc6037-6f53-465b-9f4d-b33d5f691f91" providerId="ADAL" clId="{99906974-1DA8-4DE7-8237-7F9FCEF51B49}" dt="2019-03-30T22:36:48.158" v="9790" actId="15"/>
          <ac:spMkLst>
            <pc:docMk/>
            <pc:sldMk cId="2803838760" sldId="262"/>
            <ac:spMk id="12" creationId="{A91216B6-67BD-4E37-9757-61A3E2CBCAAC}"/>
          </ac:spMkLst>
        </pc:spChg>
        <pc:spChg chg="mod">
          <ac:chgData name="Gael Glandieres" userId="96dc6037-6f53-465b-9f4d-b33d5f691f91" providerId="ADAL" clId="{99906974-1DA8-4DE7-8237-7F9FCEF51B49}" dt="2019-03-27T22:14:54.078" v="7214"/>
          <ac:spMkLst>
            <pc:docMk/>
            <pc:sldMk cId="2803838760" sldId="262"/>
            <ac:spMk id="13" creationId="{97AA4724-C2E7-4D08-A5C2-D8D509C11B5E}"/>
          </ac:spMkLst>
        </pc:spChg>
        <pc:spChg chg="mod">
          <ac:chgData name="Gael Glandieres" userId="96dc6037-6f53-465b-9f4d-b33d5f691f91" providerId="ADAL" clId="{99906974-1DA8-4DE7-8237-7F9FCEF51B49}" dt="2019-03-27T22:15:16.808" v="7215"/>
          <ac:spMkLst>
            <pc:docMk/>
            <pc:sldMk cId="2803838760" sldId="262"/>
            <ac:spMk id="14" creationId="{B9B5B0C5-50F3-4E9C-AB61-AABE2B4EA2E3}"/>
          </ac:spMkLst>
        </pc:spChg>
        <pc:spChg chg="mod">
          <ac:chgData name="Gael Glandieres" userId="96dc6037-6f53-465b-9f4d-b33d5f691f91" providerId="ADAL" clId="{99906974-1DA8-4DE7-8237-7F9FCEF51B49}" dt="2019-03-27T22:15:35.887" v="7216"/>
          <ac:spMkLst>
            <pc:docMk/>
            <pc:sldMk cId="2803838760" sldId="262"/>
            <ac:spMk id="15" creationId="{779288F2-95C2-47BC-90F8-35A838E4FF31}"/>
          </ac:spMkLst>
        </pc:spChg>
        <pc:spChg chg="add mod">
          <ac:chgData name="Gael Glandieres" userId="96dc6037-6f53-465b-9f4d-b33d5f691f91" providerId="ADAL" clId="{99906974-1DA8-4DE7-8237-7F9FCEF51B49}" dt="2019-03-30T22:40:30.583" v="9876" actId="20577"/>
          <ac:spMkLst>
            <pc:docMk/>
            <pc:sldMk cId="2803838760" sldId="262"/>
            <ac:spMk id="16" creationId="{9F758427-255E-405A-B7D9-CA0A55CD0EED}"/>
          </ac:spMkLst>
        </pc:spChg>
        <pc:spChg chg="add">
          <ac:chgData name="Gael Glandieres" userId="96dc6037-6f53-465b-9f4d-b33d5f691f91" providerId="ADAL" clId="{99906974-1DA8-4DE7-8237-7F9FCEF51B49}" dt="2019-03-31T17:38:58.292" v="17599"/>
          <ac:spMkLst>
            <pc:docMk/>
            <pc:sldMk cId="2803838760" sldId="262"/>
            <ac:spMk id="20" creationId="{4A174CD7-5C5A-4693-9F6A-F464C5234A79}"/>
          </ac:spMkLst>
        </pc:spChg>
        <pc:spChg chg="add mod">
          <ac:chgData name="Gael Glandieres" userId="96dc6037-6f53-465b-9f4d-b33d5f691f91" providerId="ADAL" clId="{99906974-1DA8-4DE7-8237-7F9FCEF51B49}" dt="2019-03-31T18:07:18.030" v="17727" actId="14100"/>
          <ac:spMkLst>
            <pc:docMk/>
            <pc:sldMk cId="2803838760" sldId="262"/>
            <ac:spMk id="21" creationId="{4DEF4821-40F7-41F8-A690-B25087EEB1D1}"/>
          </ac:spMkLst>
        </pc:spChg>
        <pc:picChg chg="add mod">
          <ac:chgData name="Gael Glandieres" userId="96dc6037-6f53-465b-9f4d-b33d5f691f91" providerId="ADAL" clId="{99906974-1DA8-4DE7-8237-7F9FCEF51B49}" dt="2019-03-31T17:28:23.244" v="17535" actId="1076"/>
          <ac:picMkLst>
            <pc:docMk/>
            <pc:sldMk cId="2803838760" sldId="262"/>
            <ac:picMk id="2" creationId="{8D0AFD35-E0F5-4E8E-B83F-48983BFE4B39}"/>
          </ac:picMkLst>
        </pc:picChg>
        <pc:picChg chg="add">
          <ac:chgData name="Gael Glandieres" userId="96dc6037-6f53-465b-9f4d-b33d5f691f91" providerId="ADAL" clId="{99906974-1DA8-4DE7-8237-7F9FCEF51B49}" dt="2019-03-31T18:04:25.103" v="17682"/>
          <ac:picMkLst>
            <pc:docMk/>
            <pc:sldMk cId="2803838760" sldId="262"/>
            <ac:picMk id="22" creationId="{9882C7F4-CE88-4528-B07B-112AF7E0B6F9}"/>
          </ac:picMkLst>
        </pc:picChg>
      </pc:sldChg>
      <pc:sldChg chg="addSp delSp modSp add">
        <pc:chgData name="Gael Glandieres" userId="96dc6037-6f53-465b-9f4d-b33d5f691f91" providerId="ADAL" clId="{99906974-1DA8-4DE7-8237-7F9FCEF51B49}" dt="2019-03-31T18:07:07.639" v="17725" actId="14100"/>
        <pc:sldMkLst>
          <pc:docMk/>
          <pc:sldMk cId="1985623606" sldId="263"/>
        </pc:sldMkLst>
        <pc:spChg chg="mod">
          <ac:chgData name="Gael Glandieres" userId="96dc6037-6f53-465b-9f4d-b33d5f691f91" providerId="ADAL" clId="{99906974-1DA8-4DE7-8237-7F9FCEF51B49}" dt="2019-03-30T22:50:05.929" v="10621" actId="123"/>
          <ac:spMkLst>
            <pc:docMk/>
            <pc:sldMk cId="1985623606" sldId="263"/>
            <ac:spMk id="8" creationId="{5E2C578C-E7F8-4546-AF5F-1B3E239CC8D9}"/>
          </ac:spMkLst>
        </pc:spChg>
        <pc:spChg chg="del">
          <ac:chgData name="Gael Glandieres" userId="96dc6037-6f53-465b-9f4d-b33d5f691f91" providerId="ADAL" clId="{99906974-1DA8-4DE7-8237-7F9FCEF51B49}" dt="2019-03-31T17:56:19.394" v="17628" actId="478"/>
          <ac:spMkLst>
            <pc:docMk/>
            <pc:sldMk cId="1985623606" sldId="263"/>
            <ac:spMk id="9" creationId="{C18FB186-6BF0-4507-A6A2-CCDE0525F375}"/>
          </ac:spMkLst>
        </pc:spChg>
        <pc:spChg chg="del">
          <ac:chgData name="Gael Glandieres" userId="96dc6037-6f53-465b-9f4d-b33d5f691f91" providerId="ADAL" clId="{99906974-1DA8-4DE7-8237-7F9FCEF51B49}" dt="2019-03-30T22:37:18.780" v="9791" actId="478"/>
          <ac:spMkLst>
            <pc:docMk/>
            <pc:sldMk cId="1985623606" sldId="263"/>
            <ac:spMk id="11" creationId="{32351943-116F-4DAC-A099-7015F482EFED}"/>
          </ac:spMkLst>
        </pc:spChg>
        <pc:spChg chg="mod">
          <ac:chgData name="Gael Glandieres" userId="96dc6037-6f53-465b-9f4d-b33d5f691f91" providerId="ADAL" clId="{99906974-1DA8-4DE7-8237-7F9FCEF51B49}" dt="2019-03-30T22:49:35.934" v="10618" actId="123"/>
          <ac:spMkLst>
            <pc:docMk/>
            <pc:sldMk cId="1985623606" sldId="263"/>
            <ac:spMk id="12" creationId="{A91216B6-67BD-4E37-9757-61A3E2CBCAAC}"/>
          </ac:spMkLst>
        </pc:spChg>
        <pc:spChg chg="mod">
          <ac:chgData name="Gael Glandieres" userId="96dc6037-6f53-465b-9f4d-b33d5f691f91" providerId="ADAL" clId="{99906974-1DA8-4DE7-8237-7F9FCEF51B49}" dt="2019-03-27T22:16:26.880" v="7222"/>
          <ac:spMkLst>
            <pc:docMk/>
            <pc:sldMk cId="1985623606" sldId="263"/>
            <ac:spMk id="15" creationId="{779288F2-95C2-47BC-90F8-35A838E4FF31}"/>
          </ac:spMkLst>
        </pc:spChg>
        <pc:spChg chg="add mod">
          <ac:chgData name="Gael Glandieres" userId="96dc6037-6f53-465b-9f4d-b33d5f691f91" providerId="ADAL" clId="{99906974-1DA8-4DE7-8237-7F9FCEF51B49}" dt="2019-03-30T22:40:48.949" v="9881" actId="115"/>
          <ac:spMkLst>
            <pc:docMk/>
            <pc:sldMk cId="1985623606" sldId="263"/>
            <ac:spMk id="16" creationId="{B390EB80-8E65-4726-A029-113245269E62}"/>
          </ac:spMkLst>
        </pc:spChg>
        <pc:spChg chg="add mod">
          <ac:chgData name="Gael Glandieres" userId="96dc6037-6f53-465b-9f4d-b33d5f691f91" providerId="ADAL" clId="{99906974-1DA8-4DE7-8237-7F9FCEF51B49}" dt="2019-03-31T17:39:06.876" v="17601" actId="1076"/>
          <ac:spMkLst>
            <pc:docMk/>
            <pc:sldMk cId="1985623606" sldId="263"/>
            <ac:spMk id="21" creationId="{40604C6D-C8EF-4B36-9C1C-FC79B8377BA3}"/>
          </ac:spMkLst>
        </pc:spChg>
        <pc:spChg chg="add mod">
          <ac:chgData name="Gael Glandieres" userId="96dc6037-6f53-465b-9f4d-b33d5f691f91" providerId="ADAL" clId="{99906974-1DA8-4DE7-8237-7F9FCEF51B49}" dt="2019-03-31T18:07:07.639" v="17725" actId="14100"/>
          <ac:spMkLst>
            <pc:docMk/>
            <pc:sldMk cId="1985623606" sldId="263"/>
            <ac:spMk id="22" creationId="{EDF90B71-16CD-4FD3-8B87-5DBE68B4C0D5}"/>
          </ac:spMkLst>
        </pc:spChg>
        <pc:picChg chg="add mod">
          <ac:chgData name="Gael Glandieres" userId="96dc6037-6f53-465b-9f4d-b33d5f691f91" providerId="ADAL" clId="{99906974-1DA8-4DE7-8237-7F9FCEF51B49}" dt="2019-03-31T17:31:15.185" v="17537" actId="1076"/>
          <ac:picMkLst>
            <pc:docMk/>
            <pc:sldMk cId="1985623606" sldId="263"/>
            <ac:picMk id="20" creationId="{FE0B7457-CB17-4FDE-9C94-F0B987E4504C}"/>
          </ac:picMkLst>
        </pc:picChg>
        <pc:picChg chg="add">
          <ac:chgData name="Gael Glandieres" userId="96dc6037-6f53-465b-9f4d-b33d5f691f91" providerId="ADAL" clId="{99906974-1DA8-4DE7-8237-7F9FCEF51B49}" dt="2019-03-31T18:04:33.193" v="17685"/>
          <ac:picMkLst>
            <pc:docMk/>
            <pc:sldMk cId="1985623606" sldId="263"/>
            <ac:picMk id="23" creationId="{D03DF010-6B06-4457-881B-71185DF6C263}"/>
          </ac:picMkLst>
        </pc:picChg>
      </pc:sldChg>
      <pc:sldChg chg="addSp delSp modSp add">
        <pc:chgData name="Gael Glandieres" userId="96dc6037-6f53-465b-9f4d-b33d5f691f91" providerId="ADAL" clId="{99906974-1DA8-4DE7-8237-7F9FCEF51B49}" dt="2019-03-31T18:06:58.545" v="17723" actId="14100"/>
        <pc:sldMkLst>
          <pc:docMk/>
          <pc:sldMk cId="1399334261" sldId="264"/>
        </pc:sldMkLst>
        <pc:spChg chg="mod">
          <ac:chgData name="Gael Glandieres" userId="96dc6037-6f53-465b-9f4d-b33d5f691f91" providerId="ADAL" clId="{99906974-1DA8-4DE7-8237-7F9FCEF51B49}" dt="2019-03-30T22:53:21.867" v="10713" actId="113"/>
          <ac:spMkLst>
            <pc:docMk/>
            <pc:sldMk cId="1399334261" sldId="264"/>
            <ac:spMk id="8" creationId="{5E2C578C-E7F8-4546-AF5F-1B3E239CC8D9}"/>
          </ac:spMkLst>
        </pc:spChg>
        <pc:spChg chg="del">
          <ac:chgData name="Gael Glandieres" userId="96dc6037-6f53-465b-9f4d-b33d5f691f91" providerId="ADAL" clId="{99906974-1DA8-4DE7-8237-7F9FCEF51B49}" dt="2019-03-31T17:56:26.092" v="17630" actId="478"/>
          <ac:spMkLst>
            <pc:docMk/>
            <pc:sldMk cId="1399334261" sldId="264"/>
            <ac:spMk id="9" creationId="{C18FB186-6BF0-4507-A6A2-CCDE0525F375}"/>
          </ac:spMkLst>
        </pc:spChg>
        <pc:spChg chg="del">
          <ac:chgData name="Gael Glandieres" userId="96dc6037-6f53-465b-9f4d-b33d5f691f91" providerId="ADAL" clId="{99906974-1DA8-4DE7-8237-7F9FCEF51B49}" dt="2019-03-30T22:41:05.962" v="9882" actId="478"/>
          <ac:spMkLst>
            <pc:docMk/>
            <pc:sldMk cId="1399334261" sldId="264"/>
            <ac:spMk id="11" creationId="{32351943-116F-4DAC-A099-7015F482EFED}"/>
          </ac:spMkLst>
        </pc:spChg>
        <pc:spChg chg="mod">
          <ac:chgData name="Gael Glandieres" userId="96dc6037-6f53-465b-9f4d-b33d5f691f91" providerId="ADAL" clId="{99906974-1DA8-4DE7-8237-7F9FCEF51B49}" dt="2019-03-30T23:00:06.792" v="11431" actId="123"/>
          <ac:spMkLst>
            <pc:docMk/>
            <pc:sldMk cId="1399334261" sldId="264"/>
            <ac:spMk id="12" creationId="{A91216B6-67BD-4E37-9757-61A3E2CBCAAC}"/>
          </ac:spMkLst>
        </pc:spChg>
        <pc:spChg chg="mod">
          <ac:chgData name="Gael Glandieres" userId="96dc6037-6f53-465b-9f4d-b33d5f691f91" providerId="ADAL" clId="{99906974-1DA8-4DE7-8237-7F9FCEF51B49}" dt="2019-03-27T22:16:51.333" v="7223"/>
          <ac:spMkLst>
            <pc:docMk/>
            <pc:sldMk cId="1399334261" sldId="264"/>
            <ac:spMk id="15" creationId="{779288F2-95C2-47BC-90F8-35A838E4FF31}"/>
          </ac:spMkLst>
        </pc:spChg>
        <pc:spChg chg="add">
          <ac:chgData name="Gael Glandieres" userId="96dc6037-6f53-465b-9f4d-b33d5f691f91" providerId="ADAL" clId="{99906974-1DA8-4DE7-8237-7F9FCEF51B49}" dt="2019-03-30T22:41:07.791" v="9883"/>
          <ac:spMkLst>
            <pc:docMk/>
            <pc:sldMk cId="1399334261" sldId="264"/>
            <ac:spMk id="16" creationId="{BA94EA25-6447-4F71-8C06-4E66D5231BDF}"/>
          </ac:spMkLst>
        </pc:spChg>
        <pc:spChg chg="add mod">
          <ac:chgData name="Gael Glandieres" userId="96dc6037-6f53-465b-9f4d-b33d5f691f91" providerId="ADAL" clId="{99906974-1DA8-4DE7-8237-7F9FCEF51B49}" dt="2019-03-31T17:35:17.930" v="17560" actId="1076"/>
          <ac:spMkLst>
            <pc:docMk/>
            <pc:sldMk cId="1399334261" sldId="264"/>
            <ac:spMk id="21" creationId="{43D58A8C-6714-43EA-9A43-107DCC2DCFA6}"/>
          </ac:spMkLst>
        </pc:spChg>
        <pc:spChg chg="add mod">
          <ac:chgData name="Gael Glandieres" userId="96dc6037-6f53-465b-9f4d-b33d5f691f91" providerId="ADAL" clId="{99906974-1DA8-4DE7-8237-7F9FCEF51B49}" dt="2019-03-31T17:39:16.516" v="17603" actId="1076"/>
          <ac:spMkLst>
            <pc:docMk/>
            <pc:sldMk cId="1399334261" sldId="264"/>
            <ac:spMk id="22" creationId="{FCA7299F-9427-417F-B85D-704107317A7F}"/>
          </ac:spMkLst>
        </pc:spChg>
        <pc:spChg chg="add mod">
          <ac:chgData name="Gael Glandieres" userId="96dc6037-6f53-465b-9f4d-b33d5f691f91" providerId="ADAL" clId="{99906974-1DA8-4DE7-8237-7F9FCEF51B49}" dt="2019-03-31T18:06:58.545" v="17723" actId="14100"/>
          <ac:spMkLst>
            <pc:docMk/>
            <pc:sldMk cId="1399334261" sldId="264"/>
            <ac:spMk id="23" creationId="{A2A9C339-5F38-4E7F-BB4E-9B1803872255}"/>
          </ac:spMkLst>
        </pc:spChg>
        <pc:picChg chg="add mod">
          <ac:chgData name="Gael Glandieres" userId="96dc6037-6f53-465b-9f4d-b33d5f691f91" providerId="ADAL" clId="{99906974-1DA8-4DE7-8237-7F9FCEF51B49}" dt="2019-03-31T17:31:24.589" v="17539" actId="1076"/>
          <ac:picMkLst>
            <pc:docMk/>
            <pc:sldMk cId="1399334261" sldId="264"/>
            <ac:picMk id="20" creationId="{DF7F1879-E45B-4888-BE2B-7059F7C46EF2}"/>
          </ac:picMkLst>
        </pc:picChg>
        <pc:picChg chg="add">
          <ac:chgData name="Gael Glandieres" userId="96dc6037-6f53-465b-9f4d-b33d5f691f91" providerId="ADAL" clId="{99906974-1DA8-4DE7-8237-7F9FCEF51B49}" dt="2019-03-31T18:04:42.655" v="17688"/>
          <ac:picMkLst>
            <pc:docMk/>
            <pc:sldMk cId="1399334261" sldId="264"/>
            <ac:picMk id="24" creationId="{00F7F968-4510-4811-85FC-998563F206D4}"/>
          </ac:picMkLst>
        </pc:picChg>
      </pc:sldChg>
      <pc:sldChg chg="addSp delSp modSp add">
        <pc:chgData name="Gael Glandieres" userId="96dc6037-6f53-465b-9f4d-b33d5f691f91" providerId="ADAL" clId="{99906974-1DA8-4DE7-8237-7F9FCEF51B49}" dt="2019-03-31T18:06:52.476" v="17722" actId="14100"/>
        <pc:sldMkLst>
          <pc:docMk/>
          <pc:sldMk cId="155222150" sldId="265"/>
        </pc:sldMkLst>
        <pc:spChg chg="mod">
          <ac:chgData name="Gael Glandieres" userId="96dc6037-6f53-465b-9f4d-b33d5f691f91" providerId="ADAL" clId="{99906974-1DA8-4DE7-8237-7F9FCEF51B49}" dt="2019-03-30T23:12:57.081" v="12189" actId="113"/>
          <ac:spMkLst>
            <pc:docMk/>
            <pc:sldMk cId="155222150" sldId="265"/>
            <ac:spMk id="8" creationId="{5E2C578C-E7F8-4546-AF5F-1B3E239CC8D9}"/>
          </ac:spMkLst>
        </pc:spChg>
        <pc:spChg chg="del">
          <ac:chgData name="Gael Glandieres" userId="96dc6037-6f53-465b-9f4d-b33d5f691f91" providerId="ADAL" clId="{99906974-1DA8-4DE7-8237-7F9FCEF51B49}" dt="2019-03-31T17:56:32.943" v="17632" actId="478"/>
          <ac:spMkLst>
            <pc:docMk/>
            <pc:sldMk cId="155222150" sldId="265"/>
            <ac:spMk id="9" creationId="{C18FB186-6BF0-4507-A6A2-CCDE0525F375}"/>
          </ac:spMkLst>
        </pc:spChg>
        <pc:spChg chg="mod">
          <ac:chgData name="Gael Glandieres" userId="96dc6037-6f53-465b-9f4d-b33d5f691f91" providerId="ADAL" clId="{99906974-1DA8-4DE7-8237-7F9FCEF51B49}" dt="2019-03-30T23:05:31.011" v="11872" actId="20577"/>
          <ac:spMkLst>
            <pc:docMk/>
            <pc:sldMk cId="155222150" sldId="265"/>
            <ac:spMk id="11" creationId="{32351943-116F-4DAC-A099-7015F482EFED}"/>
          </ac:spMkLst>
        </pc:spChg>
        <pc:spChg chg="mod">
          <ac:chgData name="Gael Glandieres" userId="96dc6037-6f53-465b-9f4d-b33d5f691f91" providerId="ADAL" clId="{99906974-1DA8-4DE7-8237-7F9FCEF51B49}" dt="2019-03-30T23:18:36.166" v="12912" actId="20577"/>
          <ac:spMkLst>
            <pc:docMk/>
            <pc:sldMk cId="155222150" sldId="265"/>
            <ac:spMk id="12" creationId="{A91216B6-67BD-4E37-9757-61A3E2CBCAAC}"/>
          </ac:spMkLst>
        </pc:spChg>
        <pc:spChg chg="mod">
          <ac:chgData name="Gael Glandieres" userId="96dc6037-6f53-465b-9f4d-b33d5f691f91" providerId="ADAL" clId="{99906974-1DA8-4DE7-8237-7F9FCEF51B49}" dt="2019-03-27T22:17:39.977" v="7224"/>
          <ac:spMkLst>
            <pc:docMk/>
            <pc:sldMk cId="155222150" sldId="265"/>
            <ac:spMk id="14" creationId="{B9B5B0C5-50F3-4E9C-AB61-AABE2B4EA2E3}"/>
          </ac:spMkLst>
        </pc:spChg>
        <pc:spChg chg="mod">
          <ac:chgData name="Gael Glandieres" userId="96dc6037-6f53-465b-9f4d-b33d5f691f91" providerId="ADAL" clId="{99906974-1DA8-4DE7-8237-7F9FCEF51B49}" dt="2019-03-27T22:18:01.465" v="7225"/>
          <ac:spMkLst>
            <pc:docMk/>
            <pc:sldMk cId="155222150" sldId="265"/>
            <ac:spMk id="15" creationId="{779288F2-95C2-47BC-90F8-35A838E4FF31}"/>
          </ac:spMkLst>
        </pc:spChg>
        <pc:spChg chg="add mod">
          <ac:chgData name="Gael Glandieres" userId="96dc6037-6f53-465b-9f4d-b33d5f691f91" providerId="ADAL" clId="{99906974-1DA8-4DE7-8237-7F9FCEF51B49}" dt="2019-03-31T17:35:05.306" v="17558" actId="1076"/>
          <ac:spMkLst>
            <pc:docMk/>
            <pc:sldMk cId="155222150" sldId="265"/>
            <ac:spMk id="20" creationId="{588E0526-8A67-4D33-9749-ADF7B74AE12B}"/>
          </ac:spMkLst>
        </pc:spChg>
        <pc:spChg chg="add mod">
          <ac:chgData name="Gael Glandieres" userId="96dc6037-6f53-465b-9f4d-b33d5f691f91" providerId="ADAL" clId="{99906974-1DA8-4DE7-8237-7F9FCEF51B49}" dt="2019-03-31T17:39:29.886" v="17605" actId="1076"/>
          <ac:spMkLst>
            <pc:docMk/>
            <pc:sldMk cId="155222150" sldId="265"/>
            <ac:spMk id="21" creationId="{A6FA7F25-3565-4D6D-9D3F-24A316994853}"/>
          </ac:spMkLst>
        </pc:spChg>
        <pc:spChg chg="add mod">
          <ac:chgData name="Gael Glandieres" userId="96dc6037-6f53-465b-9f4d-b33d5f691f91" providerId="ADAL" clId="{99906974-1DA8-4DE7-8237-7F9FCEF51B49}" dt="2019-03-31T18:06:52.476" v="17722" actId="14100"/>
          <ac:spMkLst>
            <pc:docMk/>
            <pc:sldMk cId="155222150" sldId="265"/>
            <ac:spMk id="22" creationId="{D600D217-3668-44DA-A876-048596623457}"/>
          </ac:spMkLst>
        </pc:spChg>
        <pc:picChg chg="add mod">
          <ac:chgData name="Gael Glandieres" userId="96dc6037-6f53-465b-9f4d-b33d5f691f91" providerId="ADAL" clId="{99906974-1DA8-4DE7-8237-7F9FCEF51B49}" dt="2019-03-31T17:31:39.134" v="17541" actId="1076"/>
          <ac:picMkLst>
            <pc:docMk/>
            <pc:sldMk cId="155222150" sldId="265"/>
            <ac:picMk id="16" creationId="{F0D6C7FE-D3A8-4CBE-9D06-7E1D74AC274F}"/>
          </ac:picMkLst>
        </pc:picChg>
        <pc:picChg chg="add">
          <ac:chgData name="Gael Glandieres" userId="96dc6037-6f53-465b-9f4d-b33d5f691f91" providerId="ADAL" clId="{99906974-1DA8-4DE7-8237-7F9FCEF51B49}" dt="2019-03-31T18:04:50.251" v="17691"/>
          <ac:picMkLst>
            <pc:docMk/>
            <pc:sldMk cId="155222150" sldId="265"/>
            <ac:picMk id="23" creationId="{C0F5A77D-FB8E-4938-A4CD-FF8E14D4FB67}"/>
          </ac:picMkLst>
        </pc:picChg>
      </pc:sldChg>
      <pc:sldChg chg="addSp delSp modSp add">
        <pc:chgData name="Gael Glandieres" userId="96dc6037-6f53-465b-9f4d-b33d5f691f91" providerId="ADAL" clId="{99906974-1DA8-4DE7-8237-7F9FCEF51B49}" dt="2019-03-31T18:06:40.971" v="17721" actId="14100"/>
        <pc:sldMkLst>
          <pc:docMk/>
          <pc:sldMk cId="1504996688" sldId="266"/>
        </pc:sldMkLst>
        <pc:spChg chg="mod">
          <ac:chgData name="Gael Glandieres" userId="96dc6037-6f53-465b-9f4d-b33d5f691f91" providerId="ADAL" clId="{99906974-1DA8-4DE7-8237-7F9FCEF51B49}" dt="2019-03-30T23:22:03.028" v="13074" actId="113"/>
          <ac:spMkLst>
            <pc:docMk/>
            <pc:sldMk cId="1504996688" sldId="266"/>
            <ac:spMk id="8" creationId="{5E2C578C-E7F8-4546-AF5F-1B3E239CC8D9}"/>
          </ac:spMkLst>
        </pc:spChg>
        <pc:spChg chg="del">
          <ac:chgData name="Gael Glandieres" userId="96dc6037-6f53-465b-9f4d-b33d5f691f91" providerId="ADAL" clId="{99906974-1DA8-4DE7-8237-7F9FCEF51B49}" dt="2019-03-31T17:56:38.823" v="17634" actId="478"/>
          <ac:spMkLst>
            <pc:docMk/>
            <pc:sldMk cId="1504996688" sldId="266"/>
            <ac:spMk id="9" creationId="{C18FB186-6BF0-4507-A6A2-CCDE0525F375}"/>
          </ac:spMkLst>
        </pc:spChg>
        <pc:spChg chg="del">
          <ac:chgData name="Gael Glandieres" userId="96dc6037-6f53-465b-9f4d-b33d5f691f91" providerId="ADAL" clId="{99906974-1DA8-4DE7-8237-7F9FCEF51B49}" dt="2019-03-30T23:19:14.712" v="12913" actId="478"/>
          <ac:spMkLst>
            <pc:docMk/>
            <pc:sldMk cId="1504996688" sldId="266"/>
            <ac:spMk id="11" creationId="{32351943-116F-4DAC-A099-7015F482EFED}"/>
          </ac:spMkLst>
        </pc:spChg>
        <pc:spChg chg="mod">
          <ac:chgData name="Gael Glandieres" userId="96dc6037-6f53-465b-9f4d-b33d5f691f91" providerId="ADAL" clId="{99906974-1DA8-4DE7-8237-7F9FCEF51B49}" dt="2019-03-30T23:31:33.062" v="13659" actId="20577"/>
          <ac:spMkLst>
            <pc:docMk/>
            <pc:sldMk cId="1504996688" sldId="266"/>
            <ac:spMk id="12" creationId="{A91216B6-67BD-4E37-9757-61A3E2CBCAAC}"/>
          </ac:spMkLst>
        </pc:spChg>
        <pc:spChg chg="mod">
          <ac:chgData name="Gael Glandieres" userId="96dc6037-6f53-465b-9f4d-b33d5f691f91" providerId="ADAL" clId="{99906974-1DA8-4DE7-8237-7F9FCEF51B49}" dt="2019-03-27T22:18:34.881" v="7227"/>
          <ac:spMkLst>
            <pc:docMk/>
            <pc:sldMk cId="1504996688" sldId="266"/>
            <ac:spMk id="15" creationId="{779288F2-95C2-47BC-90F8-35A838E4FF31}"/>
          </ac:spMkLst>
        </pc:spChg>
        <pc:spChg chg="add">
          <ac:chgData name="Gael Glandieres" userId="96dc6037-6f53-465b-9f4d-b33d5f691f91" providerId="ADAL" clId="{99906974-1DA8-4DE7-8237-7F9FCEF51B49}" dt="2019-03-30T23:19:16.238" v="12914"/>
          <ac:spMkLst>
            <pc:docMk/>
            <pc:sldMk cId="1504996688" sldId="266"/>
            <ac:spMk id="16" creationId="{A2DC94AD-BDB3-4F5D-9B75-9E83D90AA450}"/>
          </ac:spMkLst>
        </pc:spChg>
        <pc:spChg chg="add mod">
          <ac:chgData name="Gael Glandieres" userId="96dc6037-6f53-465b-9f4d-b33d5f691f91" providerId="ADAL" clId="{99906974-1DA8-4DE7-8237-7F9FCEF51B49}" dt="2019-03-31T17:39:43.207" v="17607" actId="1076"/>
          <ac:spMkLst>
            <pc:docMk/>
            <pc:sldMk cId="1504996688" sldId="266"/>
            <ac:spMk id="21" creationId="{DB0C2C0D-4697-4887-8E61-C4E0E0FE52A5}"/>
          </ac:spMkLst>
        </pc:spChg>
        <pc:spChg chg="add mod">
          <ac:chgData name="Gael Glandieres" userId="96dc6037-6f53-465b-9f4d-b33d5f691f91" providerId="ADAL" clId="{99906974-1DA8-4DE7-8237-7F9FCEF51B49}" dt="2019-03-31T18:06:40.971" v="17721" actId="14100"/>
          <ac:spMkLst>
            <pc:docMk/>
            <pc:sldMk cId="1504996688" sldId="266"/>
            <ac:spMk id="22" creationId="{3E8B8A66-3154-4325-8EF4-8902B37C1F90}"/>
          </ac:spMkLst>
        </pc:spChg>
        <pc:picChg chg="add mod">
          <ac:chgData name="Gael Glandieres" userId="96dc6037-6f53-465b-9f4d-b33d5f691f91" providerId="ADAL" clId="{99906974-1DA8-4DE7-8237-7F9FCEF51B49}" dt="2019-03-31T17:31:52.253" v="17543" actId="1076"/>
          <ac:picMkLst>
            <pc:docMk/>
            <pc:sldMk cId="1504996688" sldId="266"/>
            <ac:picMk id="20" creationId="{C72932AA-C034-40CB-AB8C-0A4806E4FC65}"/>
          </ac:picMkLst>
        </pc:picChg>
        <pc:picChg chg="add">
          <ac:chgData name="Gael Glandieres" userId="96dc6037-6f53-465b-9f4d-b33d5f691f91" providerId="ADAL" clId="{99906974-1DA8-4DE7-8237-7F9FCEF51B49}" dt="2019-03-31T18:04:57.963" v="17694"/>
          <ac:picMkLst>
            <pc:docMk/>
            <pc:sldMk cId="1504996688" sldId="266"/>
            <ac:picMk id="23" creationId="{D222E937-3F47-42BC-B8FB-766A8DFBAAA9}"/>
          </ac:picMkLst>
        </pc:picChg>
      </pc:sldChg>
      <pc:sldChg chg="addSp delSp modSp add">
        <pc:chgData name="Gael Glandieres" userId="96dc6037-6f53-465b-9f4d-b33d5f691f91" providerId="ADAL" clId="{99906974-1DA8-4DE7-8237-7F9FCEF51B49}" dt="2019-03-31T18:06:30.653" v="17719" actId="14100"/>
        <pc:sldMkLst>
          <pc:docMk/>
          <pc:sldMk cId="1891808846" sldId="267"/>
        </pc:sldMkLst>
        <pc:spChg chg="mod">
          <ac:chgData name="Gael Glandieres" userId="96dc6037-6f53-465b-9f4d-b33d5f691f91" providerId="ADAL" clId="{99906974-1DA8-4DE7-8237-7F9FCEF51B49}" dt="2019-03-30T23:36:45.457" v="14076" actId="20577"/>
          <ac:spMkLst>
            <pc:docMk/>
            <pc:sldMk cId="1891808846" sldId="267"/>
            <ac:spMk id="8" creationId="{5E2C578C-E7F8-4546-AF5F-1B3E239CC8D9}"/>
          </ac:spMkLst>
        </pc:spChg>
        <pc:spChg chg="del">
          <ac:chgData name="Gael Glandieres" userId="96dc6037-6f53-465b-9f4d-b33d5f691f91" providerId="ADAL" clId="{99906974-1DA8-4DE7-8237-7F9FCEF51B49}" dt="2019-03-31T17:56:46.031" v="17636" actId="478"/>
          <ac:spMkLst>
            <pc:docMk/>
            <pc:sldMk cId="1891808846" sldId="267"/>
            <ac:spMk id="9" creationId="{C18FB186-6BF0-4507-A6A2-CCDE0525F375}"/>
          </ac:spMkLst>
        </pc:spChg>
        <pc:spChg chg="del">
          <ac:chgData name="Gael Glandieres" userId="96dc6037-6f53-465b-9f4d-b33d5f691f91" providerId="ADAL" clId="{99906974-1DA8-4DE7-8237-7F9FCEF51B49}" dt="2019-03-30T23:19:22.110" v="12915" actId="478"/>
          <ac:spMkLst>
            <pc:docMk/>
            <pc:sldMk cId="1891808846" sldId="267"/>
            <ac:spMk id="11" creationId="{32351943-116F-4DAC-A099-7015F482EFED}"/>
          </ac:spMkLst>
        </pc:spChg>
        <pc:spChg chg="mod">
          <ac:chgData name="Gael Glandieres" userId="96dc6037-6f53-465b-9f4d-b33d5f691f91" providerId="ADAL" clId="{99906974-1DA8-4DE7-8237-7F9FCEF51B49}" dt="2019-03-31T17:32:17.285" v="17548" actId="20577"/>
          <ac:spMkLst>
            <pc:docMk/>
            <pc:sldMk cId="1891808846" sldId="267"/>
            <ac:spMk id="12" creationId="{A91216B6-67BD-4E37-9757-61A3E2CBCAAC}"/>
          </ac:spMkLst>
        </pc:spChg>
        <pc:spChg chg="mod">
          <ac:chgData name="Gael Glandieres" userId="96dc6037-6f53-465b-9f4d-b33d5f691f91" providerId="ADAL" clId="{99906974-1DA8-4DE7-8237-7F9FCEF51B49}" dt="2019-03-27T22:19:00.413" v="7229"/>
          <ac:spMkLst>
            <pc:docMk/>
            <pc:sldMk cId="1891808846" sldId="267"/>
            <ac:spMk id="15" creationId="{779288F2-95C2-47BC-90F8-35A838E4FF31}"/>
          </ac:spMkLst>
        </pc:spChg>
        <pc:spChg chg="add">
          <ac:chgData name="Gael Glandieres" userId="96dc6037-6f53-465b-9f4d-b33d5f691f91" providerId="ADAL" clId="{99906974-1DA8-4DE7-8237-7F9FCEF51B49}" dt="2019-03-30T23:19:24.378" v="12916"/>
          <ac:spMkLst>
            <pc:docMk/>
            <pc:sldMk cId="1891808846" sldId="267"/>
            <ac:spMk id="16" creationId="{668D7948-A817-41D6-A312-2A3B882B6047}"/>
          </ac:spMkLst>
        </pc:spChg>
        <pc:spChg chg="add mod">
          <ac:chgData name="Gael Glandieres" userId="96dc6037-6f53-465b-9f4d-b33d5f691f91" providerId="ADAL" clId="{99906974-1DA8-4DE7-8237-7F9FCEF51B49}" dt="2019-03-31T17:34:33.812" v="17556" actId="1076"/>
          <ac:spMkLst>
            <pc:docMk/>
            <pc:sldMk cId="1891808846" sldId="267"/>
            <ac:spMk id="21" creationId="{23D3A641-526F-4FEC-837E-DA2764A3FF1B}"/>
          </ac:spMkLst>
        </pc:spChg>
        <pc:spChg chg="add mod">
          <ac:chgData name="Gael Glandieres" userId="96dc6037-6f53-465b-9f4d-b33d5f691f91" providerId="ADAL" clId="{99906974-1DA8-4DE7-8237-7F9FCEF51B49}" dt="2019-03-31T17:39:53.905" v="17609" actId="1076"/>
          <ac:spMkLst>
            <pc:docMk/>
            <pc:sldMk cId="1891808846" sldId="267"/>
            <ac:spMk id="22" creationId="{951D8392-3106-45F1-A64D-46115B267D4E}"/>
          </ac:spMkLst>
        </pc:spChg>
        <pc:spChg chg="add mod">
          <ac:chgData name="Gael Glandieres" userId="96dc6037-6f53-465b-9f4d-b33d5f691f91" providerId="ADAL" clId="{99906974-1DA8-4DE7-8237-7F9FCEF51B49}" dt="2019-03-31T18:06:30.653" v="17719" actId="14100"/>
          <ac:spMkLst>
            <pc:docMk/>
            <pc:sldMk cId="1891808846" sldId="267"/>
            <ac:spMk id="23" creationId="{5D461211-6632-46DD-8907-CE975FCC4F8E}"/>
          </ac:spMkLst>
        </pc:spChg>
        <pc:picChg chg="add mod">
          <ac:chgData name="Gael Glandieres" userId="96dc6037-6f53-465b-9f4d-b33d5f691f91" providerId="ADAL" clId="{99906974-1DA8-4DE7-8237-7F9FCEF51B49}" dt="2019-03-31T17:32:10.079" v="17545" actId="1076"/>
          <ac:picMkLst>
            <pc:docMk/>
            <pc:sldMk cId="1891808846" sldId="267"/>
            <ac:picMk id="20" creationId="{35F24EAA-C80D-42F5-A057-E45B68AA89DF}"/>
          </ac:picMkLst>
        </pc:picChg>
        <pc:picChg chg="add">
          <ac:chgData name="Gael Glandieres" userId="96dc6037-6f53-465b-9f4d-b33d5f691f91" providerId="ADAL" clId="{99906974-1DA8-4DE7-8237-7F9FCEF51B49}" dt="2019-03-31T18:05:06.447" v="17697"/>
          <ac:picMkLst>
            <pc:docMk/>
            <pc:sldMk cId="1891808846" sldId="267"/>
            <ac:picMk id="24" creationId="{8B08AB55-7C04-4806-8E11-7321CA00E978}"/>
          </ac:picMkLst>
        </pc:picChg>
      </pc:sldChg>
      <pc:sldChg chg="addSp delSp modSp add">
        <pc:chgData name="Gael Glandieres" userId="96dc6037-6f53-465b-9f4d-b33d5f691f91" providerId="ADAL" clId="{99906974-1DA8-4DE7-8237-7F9FCEF51B49}" dt="2019-03-31T18:06:21.002" v="17717" actId="14100"/>
        <pc:sldMkLst>
          <pc:docMk/>
          <pc:sldMk cId="60412923" sldId="268"/>
        </pc:sldMkLst>
        <pc:spChg chg="mod">
          <ac:chgData name="Gael Glandieres" userId="96dc6037-6f53-465b-9f4d-b33d5f691f91" providerId="ADAL" clId="{99906974-1DA8-4DE7-8237-7F9FCEF51B49}" dt="2019-03-31T16:25:49.068" v="14487" actId="113"/>
          <ac:spMkLst>
            <pc:docMk/>
            <pc:sldMk cId="60412923" sldId="268"/>
            <ac:spMk id="8" creationId="{5E2C578C-E7F8-4546-AF5F-1B3E239CC8D9}"/>
          </ac:spMkLst>
        </pc:spChg>
        <pc:spChg chg="del">
          <ac:chgData name="Gael Glandieres" userId="96dc6037-6f53-465b-9f4d-b33d5f691f91" providerId="ADAL" clId="{99906974-1DA8-4DE7-8237-7F9FCEF51B49}" dt="2019-03-31T17:56:50.994" v="17638" actId="478"/>
          <ac:spMkLst>
            <pc:docMk/>
            <pc:sldMk cId="60412923" sldId="268"/>
            <ac:spMk id="9" creationId="{C18FB186-6BF0-4507-A6A2-CCDE0525F375}"/>
          </ac:spMkLst>
        </pc:spChg>
        <pc:spChg chg="mod">
          <ac:chgData name="Gael Glandieres" userId="96dc6037-6f53-465b-9f4d-b33d5f691f91" providerId="ADAL" clId="{99906974-1DA8-4DE7-8237-7F9FCEF51B49}" dt="2019-03-31T16:31:34.317" v="15127" actId="6549"/>
          <ac:spMkLst>
            <pc:docMk/>
            <pc:sldMk cId="60412923" sldId="268"/>
            <ac:spMk id="11" creationId="{32351943-116F-4DAC-A099-7015F482EFED}"/>
          </ac:spMkLst>
        </pc:spChg>
        <pc:spChg chg="mod">
          <ac:chgData name="Gael Glandieres" userId="96dc6037-6f53-465b-9f4d-b33d5f691f91" providerId="ADAL" clId="{99906974-1DA8-4DE7-8237-7F9FCEF51B49}" dt="2019-03-31T16:38:32.655" v="15758" actId="20577"/>
          <ac:spMkLst>
            <pc:docMk/>
            <pc:sldMk cId="60412923" sldId="268"/>
            <ac:spMk id="12" creationId="{A91216B6-67BD-4E37-9757-61A3E2CBCAAC}"/>
          </ac:spMkLst>
        </pc:spChg>
        <pc:spChg chg="mod">
          <ac:chgData name="Gael Glandieres" userId="96dc6037-6f53-465b-9f4d-b33d5f691f91" providerId="ADAL" clId="{99906974-1DA8-4DE7-8237-7F9FCEF51B49}" dt="2019-03-27T22:19:31.523" v="7231"/>
          <ac:spMkLst>
            <pc:docMk/>
            <pc:sldMk cId="60412923" sldId="268"/>
            <ac:spMk id="13" creationId="{97AA4724-C2E7-4D08-A5C2-D8D509C11B5E}"/>
          </ac:spMkLst>
        </pc:spChg>
        <pc:spChg chg="mod">
          <ac:chgData name="Gael Glandieres" userId="96dc6037-6f53-465b-9f4d-b33d5f691f91" providerId="ADAL" clId="{99906974-1DA8-4DE7-8237-7F9FCEF51B49}" dt="2019-03-27T22:19:49.980" v="7232"/>
          <ac:spMkLst>
            <pc:docMk/>
            <pc:sldMk cId="60412923" sldId="268"/>
            <ac:spMk id="14" creationId="{B9B5B0C5-50F3-4E9C-AB61-AABE2B4EA2E3}"/>
          </ac:spMkLst>
        </pc:spChg>
        <pc:spChg chg="mod">
          <ac:chgData name="Gael Glandieres" userId="96dc6037-6f53-465b-9f4d-b33d5f691f91" providerId="ADAL" clId="{99906974-1DA8-4DE7-8237-7F9FCEF51B49}" dt="2019-03-27T22:20:06.302" v="7233"/>
          <ac:spMkLst>
            <pc:docMk/>
            <pc:sldMk cId="60412923" sldId="268"/>
            <ac:spMk id="15" creationId="{779288F2-95C2-47BC-90F8-35A838E4FF31}"/>
          </ac:spMkLst>
        </pc:spChg>
        <pc:spChg chg="add mod">
          <ac:chgData name="Gael Glandieres" userId="96dc6037-6f53-465b-9f4d-b33d5f691f91" providerId="ADAL" clId="{99906974-1DA8-4DE7-8237-7F9FCEF51B49}" dt="2019-03-31T18:06:21.002" v="17717" actId="14100"/>
          <ac:spMkLst>
            <pc:docMk/>
            <pc:sldMk cId="60412923" sldId="268"/>
            <ac:spMk id="16" creationId="{325D319A-50C3-438C-884F-0EA7287DA2A3}"/>
          </ac:spMkLst>
        </pc:spChg>
        <pc:picChg chg="add">
          <ac:chgData name="Gael Glandieres" userId="96dc6037-6f53-465b-9f4d-b33d5f691f91" providerId="ADAL" clId="{99906974-1DA8-4DE7-8237-7F9FCEF51B49}" dt="2019-03-31T18:05:16.133" v="17700"/>
          <ac:picMkLst>
            <pc:docMk/>
            <pc:sldMk cId="60412923" sldId="268"/>
            <ac:picMk id="20" creationId="{FC93EDB3-7741-4FE5-87FC-EA369E9D13AC}"/>
          </ac:picMkLst>
        </pc:picChg>
      </pc:sldChg>
      <pc:sldChg chg="addSp delSp modSp add">
        <pc:chgData name="Gael Glandieres" userId="96dc6037-6f53-465b-9f4d-b33d5f691f91" providerId="ADAL" clId="{99906974-1DA8-4DE7-8237-7F9FCEF51B49}" dt="2019-03-31T18:06:15.019" v="17716" actId="14100"/>
        <pc:sldMkLst>
          <pc:docMk/>
          <pc:sldMk cId="2800861185" sldId="269"/>
        </pc:sldMkLst>
        <pc:spChg chg="mod">
          <ac:chgData name="Gael Glandieres" userId="96dc6037-6f53-465b-9f4d-b33d5f691f91" providerId="ADAL" clId="{99906974-1DA8-4DE7-8237-7F9FCEF51B49}" dt="2019-03-31T16:43:48.572" v="15952" actId="113"/>
          <ac:spMkLst>
            <pc:docMk/>
            <pc:sldMk cId="2800861185" sldId="269"/>
            <ac:spMk id="8" creationId="{5E2C578C-E7F8-4546-AF5F-1B3E239CC8D9}"/>
          </ac:spMkLst>
        </pc:spChg>
        <pc:spChg chg="del">
          <ac:chgData name="Gael Glandieres" userId="96dc6037-6f53-465b-9f4d-b33d5f691f91" providerId="ADAL" clId="{99906974-1DA8-4DE7-8237-7F9FCEF51B49}" dt="2019-03-31T17:56:57.549" v="17640" actId="478"/>
          <ac:spMkLst>
            <pc:docMk/>
            <pc:sldMk cId="2800861185" sldId="269"/>
            <ac:spMk id="9" creationId="{C18FB186-6BF0-4507-A6A2-CCDE0525F375}"/>
          </ac:spMkLst>
        </pc:spChg>
        <pc:spChg chg="del">
          <ac:chgData name="Gael Glandieres" userId="96dc6037-6f53-465b-9f4d-b33d5f691f91" providerId="ADAL" clId="{99906974-1DA8-4DE7-8237-7F9FCEF51B49}" dt="2019-03-31T16:31:41.156" v="15128" actId="478"/>
          <ac:spMkLst>
            <pc:docMk/>
            <pc:sldMk cId="2800861185" sldId="269"/>
            <ac:spMk id="11" creationId="{32351943-116F-4DAC-A099-7015F482EFED}"/>
          </ac:spMkLst>
        </pc:spChg>
        <pc:spChg chg="mod">
          <ac:chgData name="Gael Glandieres" userId="96dc6037-6f53-465b-9f4d-b33d5f691f91" providerId="ADAL" clId="{99906974-1DA8-4DE7-8237-7F9FCEF51B49}" dt="2019-03-31T16:49:33.530" v="16456" actId="20577"/>
          <ac:spMkLst>
            <pc:docMk/>
            <pc:sldMk cId="2800861185" sldId="269"/>
            <ac:spMk id="12" creationId="{A91216B6-67BD-4E37-9757-61A3E2CBCAAC}"/>
          </ac:spMkLst>
        </pc:spChg>
        <pc:spChg chg="mod">
          <ac:chgData name="Gael Glandieres" userId="96dc6037-6f53-465b-9f4d-b33d5f691f91" providerId="ADAL" clId="{99906974-1DA8-4DE7-8237-7F9FCEF51B49}" dt="2019-03-27T22:20:43.902" v="7236"/>
          <ac:spMkLst>
            <pc:docMk/>
            <pc:sldMk cId="2800861185" sldId="269"/>
            <ac:spMk id="15" creationId="{779288F2-95C2-47BC-90F8-35A838E4FF31}"/>
          </ac:spMkLst>
        </pc:spChg>
        <pc:spChg chg="add">
          <ac:chgData name="Gael Glandieres" userId="96dc6037-6f53-465b-9f4d-b33d5f691f91" providerId="ADAL" clId="{99906974-1DA8-4DE7-8237-7F9FCEF51B49}" dt="2019-03-31T16:31:42.883" v="15129"/>
          <ac:spMkLst>
            <pc:docMk/>
            <pc:sldMk cId="2800861185" sldId="269"/>
            <ac:spMk id="16" creationId="{937A7FEB-9616-499A-8726-299DA849581B}"/>
          </ac:spMkLst>
        </pc:spChg>
        <pc:spChg chg="add mod">
          <ac:chgData name="Gael Glandieres" userId="96dc6037-6f53-465b-9f4d-b33d5f691f91" providerId="ADAL" clId="{99906974-1DA8-4DE7-8237-7F9FCEF51B49}" dt="2019-03-31T18:06:15.019" v="17716" actId="14100"/>
          <ac:spMkLst>
            <pc:docMk/>
            <pc:sldMk cId="2800861185" sldId="269"/>
            <ac:spMk id="20" creationId="{D27CE7C9-C1C3-4F8E-B3E2-846DBF8C0DF8}"/>
          </ac:spMkLst>
        </pc:spChg>
        <pc:picChg chg="add">
          <ac:chgData name="Gael Glandieres" userId="96dc6037-6f53-465b-9f4d-b33d5f691f91" providerId="ADAL" clId="{99906974-1DA8-4DE7-8237-7F9FCEF51B49}" dt="2019-03-31T18:05:24.624" v="17703"/>
          <ac:picMkLst>
            <pc:docMk/>
            <pc:sldMk cId="2800861185" sldId="269"/>
            <ac:picMk id="21" creationId="{D4BAD7F8-567E-4CF8-8059-35A4F7FF3B48}"/>
          </ac:picMkLst>
        </pc:picChg>
      </pc:sldChg>
      <pc:sldChg chg="addSp delSp modSp add">
        <pc:chgData name="Gael Glandieres" userId="96dc6037-6f53-465b-9f4d-b33d5f691f91" providerId="ADAL" clId="{99906974-1DA8-4DE7-8237-7F9FCEF51B49}" dt="2019-03-31T18:26:29.408" v="17790" actId="1076"/>
        <pc:sldMkLst>
          <pc:docMk/>
          <pc:sldMk cId="3359420906" sldId="270"/>
        </pc:sldMkLst>
        <pc:spChg chg="mod">
          <ac:chgData name="Gael Glandieres" userId="96dc6037-6f53-465b-9f4d-b33d5f691f91" providerId="ADAL" clId="{99906974-1DA8-4DE7-8237-7F9FCEF51B49}" dt="2019-03-31T16:59:41.100" v="16895" actId="20577"/>
          <ac:spMkLst>
            <pc:docMk/>
            <pc:sldMk cId="3359420906" sldId="270"/>
            <ac:spMk id="8" creationId="{5E2C578C-E7F8-4546-AF5F-1B3E239CC8D9}"/>
          </ac:spMkLst>
        </pc:spChg>
        <pc:spChg chg="del">
          <ac:chgData name="Gael Glandieres" userId="96dc6037-6f53-465b-9f4d-b33d5f691f91" providerId="ADAL" clId="{99906974-1DA8-4DE7-8237-7F9FCEF51B49}" dt="2019-03-31T17:57:02.787" v="17642" actId="478"/>
          <ac:spMkLst>
            <pc:docMk/>
            <pc:sldMk cId="3359420906" sldId="270"/>
            <ac:spMk id="9" creationId="{C18FB186-6BF0-4507-A6A2-CCDE0525F375}"/>
          </ac:spMkLst>
        </pc:spChg>
        <pc:spChg chg="del">
          <ac:chgData name="Gael Glandieres" userId="96dc6037-6f53-465b-9f4d-b33d5f691f91" providerId="ADAL" clId="{99906974-1DA8-4DE7-8237-7F9FCEF51B49}" dt="2019-03-31T16:31:50.173" v="15130" actId="478"/>
          <ac:spMkLst>
            <pc:docMk/>
            <pc:sldMk cId="3359420906" sldId="270"/>
            <ac:spMk id="11" creationId="{32351943-116F-4DAC-A099-7015F482EFED}"/>
          </ac:spMkLst>
        </pc:spChg>
        <pc:spChg chg="mod">
          <ac:chgData name="Gael Glandieres" userId="96dc6037-6f53-465b-9f4d-b33d5f691f91" providerId="ADAL" clId="{99906974-1DA8-4DE7-8237-7F9FCEF51B49}" dt="2019-03-31T18:26:17.622" v="17789" actId="20577"/>
          <ac:spMkLst>
            <pc:docMk/>
            <pc:sldMk cId="3359420906" sldId="270"/>
            <ac:spMk id="12" creationId="{A91216B6-67BD-4E37-9757-61A3E2CBCAAC}"/>
          </ac:spMkLst>
        </pc:spChg>
        <pc:spChg chg="mod">
          <ac:chgData name="Gael Glandieres" userId="96dc6037-6f53-465b-9f4d-b33d5f691f91" providerId="ADAL" clId="{99906974-1DA8-4DE7-8237-7F9FCEF51B49}" dt="2019-03-27T22:21:06.773" v="7237"/>
          <ac:spMkLst>
            <pc:docMk/>
            <pc:sldMk cId="3359420906" sldId="270"/>
            <ac:spMk id="15" creationId="{779288F2-95C2-47BC-90F8-35A838E4FF31}"/>
          </ac:spMkLst>
        </pc:spChg>
        <pc:spChg chg="add">
          <ac:chgData name="Gael Glandieres" userId="96dc6037-6f53-465b-9f4d-b33d5f691f91" providerId="ADAL" clId="{99906974-1DA8-4DE7-8237-7F9FCEF51B49}" dt="2019-03-31T16:31:52.005" v="15131"/>
          <ac:spMkLst>
            <pc:docMk/>
            <pc:sldMk cId="3359420906" sldId="270"/>
            <ac:spMk id="16" creationId="{56464954-E66C-483B-B35A-0DB63579BCBD}"/>
          </ac:spMkLst>
        </pc:spChg>
        <pc:spChg chg="mod">
          <ac:chgData name="Gael Glandieres" userId="96dc6037-6f53-465b-9f4d-b33d5f691f91" providerId="ADAL" clId="{99906974-1DA8-4DE7-8237-7F9FCEF51B49}" dt="2019-03-31T16:57:37.831" v="16784" actId="1076"/>
          <ac:spMkLst>
            <pc:docMk/>
            <pc:sldMk cId="3359420906" sldId="270"/>
            <ac:spMk id="17" creationId="{37998835-38A0-44AB-B092-62E4CFE1B817}"/>
          </ac:spMkLst>
        </pc:spChg>
        <pc:spChg chg="mod">
          <ac:chgData name="Gael Glandieres" userId="96dc6037-6f53-465b-9f4d-b33d5f691f91" providerId="ADAL" clId="{99906974-1DA8-4DE7-8237-7F9FCEF51B49}" dt="2019-03-31T16:59:46.532" v="16896" actId="1076"/>
          <ac:spMkLst>
            <pc:docMk/>
            <pc:sldMk cId="3359420906" sldId="270"/>
            <ac:spMk id="18" creationId="{6463353B-9DC1-49C9-9DE4-6C77EECB774A}"/>
          </ac:spMkLst>
        </pc:spChg>
        <pc:spChg chg="add mod">
          <ac:chgData name="Gael Glandieres" userId="96dc6037-6f53-465b-9f4d-b33d5f691f91" providerId="ADAL" clId="{99906974-1DA8-4DE7-8237-7F9FCEF51B49}" dt="2019-03-31T18:26:29.408" v="17790" actId="1076"/>
          <ac:spMkLst>
            <pc:docMk/>
            <pc:sldMk cId="3359420906" sldId="270"/>
            <ac:spMk id="20" creationId="{AC7C019B-A0A5-49ED-A557-D734819A6DD1}"/>
          </ac:spMkLst>
        </pc:spChg>
        <pc:spChg chg="add mod">
          <ac:chgData name="Gael Glandieres" userId="96dc6037-6f53-465b-9f4d-b33d5f691f91" providerId="ADAL" clId="{99906974-1DA8-4DE7-8237-7F9FCEF51B49}" dt="2019-03-31T18:06:09.080" v="17715" actId="14100"/>
          <ac:spMkLst>
            <pc:docMk/>
            <pc:sldMk cId="3359420906" sldId="270"/>
            <ac:spMk id="21" creationId="{B2271C72-591D-4509-922A-94B197F929C3}"/>
          </ac:spMkLst>
        </pc:spChg>
        <pc:picChg chg="add">
          <ac:chgData name="Gael Glandieres" userId="96dc6037-6f53-465b-9f4d-b33d5f691f91" providerId="ADAL" clId="{99906974-1DA8-4DE7-8237-7F9FCEF51B49}" dt="2019-03-31T18:05:32.186" v="17706"/>
          <ac:picMkLst>
            <pc:docMk/>
            <pc:sldMk cId="3359420906" sldId="270"/>
            <ac:picMk id="22" creationId="{A3247F16-7C99-49EB-98B4-B41D7E783126}"/>
          </ac:picMkLst>
        </pc:picChg>
      </pc:sldChg>
      <pc:sldChg chg="addSp delSp modSp add">
        <pc:chgData name="Gael Glandieres" userId="96dc6037-6f53-465b-9f4d-b33d5f691f91" providerId="ADAL" clId="{99906974-1DA8-4DE7-8237-7F9FCEF51B49}" dt="2019-03-31T18:24:18.265" v="17735" actId="20577"/>
        <pc:sldMkLst>
          <pc:docMk/>
          <pc:sldMk cId="3039889315" sldId="271"/>
        </pc:sldMkLst>
        <pc:spChg chg="mod">
          <ac:chgData name="Gael Glandieres" userId="96dc6037-6f53-465b-9f4d-b33d5f691f91" providerId="ADAL" clId="{99906974-1DA8-4DE7-8237-7F9FCEF51B49}" dt="2019-03-31T17:14:18.813" v="17160" actId="123"/>
          <ac:spMkLst>
            <pc:docMk/>
            <pc:sldMk cId="3039889315" sldId="271"/>
            <ac:spMk id="8" creationId="{5E2C578C-E7F8-4546-AF5F-1B3E239CC8D9}"/>
          </ac:spMkLst>
        </pc:spChg>
        <pc:spChg chg="del">
          <ac:chgData name="Gael Glandieres" userId="96dc6037-6f53-465b-9f4d-b33d5f691f91" providerId="ADAL" clId="{99906974-1DA8-4DE7-8237-7F9FCEF51B49}" dt="2019-03-31T17:57:13.604" v="17645" actId="478"/>
          <ac:spMkLst>
            <pc:docMk/>
            <pc:sldMk cId="3039889315" sldId="271"/>
            <ac:spMk id="9" creationId="{C18FB186-6BF0-4507-A6A2-CCDE0525F375}"/>
          </ac:spMkLst>
        </pc:spChg>
        <pc:spChg chg="mod">
          <ac:chgData name="Gael Glandieres" userId="96dc6037-6f53-465b-9f4d-b33d5f691f91" providerId="ADAL" clId="{99906974-1DA8-4DE7-8237-7F9FCEF51B49}" dt="2019-03-31T17:04:39.356" v="16981" actId="114"/>
          <ac:spMkLst>
            <pc:docMk/>
            <pc:sldMk cId="3039889315" sldId="271"/>
            <ac:spMk id="11" creationId="{32351943-116F-4DAC-A099-7015F482EFED}"/>
          </ac:spMkLst>
        </pc:spChg>
        <pc:spChg chg="mod">
          <ac:chgData name="Gael Glandieres" userId="96dc6037-6f53-465b-9f4d-b33d5f691f91" providerId="ADAL" clId="{99906974-1DA8-4DE7-8237-7F9FCEF51B49}" dt="2019-03-31T18:24:18.265" v="17735" actId="20577"/>
          <ac:spMkLst>
            <pc:docMk/>
            <pc:sldMk cId="3039889315" sldId="271"/>
            <ac:spMk id="12" creationId="{A91216B6-67BD-4E37-9757-61A3E2CBCAAC}"/>
          </ac:spMkLst>
        </pc:spChg>
        <pc:spChg chg="mod">
          <ac:chgData name="Gael Glandieres" userId="96dc6037-6f53-465b-9f4d-b33d5f691f91" providerId="ADAL" clId="{99906974-1DA8-4DE7-8237-7F9FCEF51B49}" dt="2019-03-27T22:21:31.458" v="7239"/>
          <ac:spMkLst>
            <pc:docMk/>
            <pc:sldMk cId="3039889315" sldId="271"/>
            <ac:spMk id="14" creationId="{B9B5B0C5-50F3-4E9C-AB61-AABE2B4EA2E3}"/>
          </ac:spMkLst>
        </pc:spChg>
        <pc:spChg chg="mod">
          <ac:chgData name="Gael Glandieres" userId="96dc6037-6f53-465b-9f4d-b33d5f691f91" providerId="ADAL" clId="{99906974-1DA8-4DE7-8237-7F9FCEF51B49}" dt="2019-03-27T22:21:49.071" v="7240"/>
          <ac:spMkLst>
            <pc:docMk/>
            <pc:sldMk cId="3039889315" sldId="271"/>
            <ac:spMk id="15" creationId="{779288F2-95C2-47BC-90F8-35A838E4FF31}"/>
          </ac:spMkLst>
        </pc:spChg>
        <pc:spChg chg="add mod">
          <ac:chgData name="Gael Glandieres" userId="96dc6037-6f53-465b-9f4d-b33d5f691f91" providerId="ADAL" clId="{99906974-1DA8-4DE7-8237-7F9FCEF51B49}" dt="2019-03-31T17:33:09.225" v="17550" actId="1076"/>
          <ac:spMkLst>
            <pc:docMk/>
            <pc:sldMk cId="3039889315" sldId="271"/>
            <ac:spMk id="16" creationId="{E7E7A2E3-1AFB-422C-A92E-A7313D8E5985}"/>
          </ac:spMkLst>
        </pc:spChg>
        <pc:spChg chg="mod">
          <ac:chgData name="Gael Glandieres" userId="96dc6037-6f53-465b-9f4d-b33d5f691f91" providerId="ADAL" clId="{99906974-1DA8-4DE7-8237-7F9FCEF51B49}" dt="2019-03-31T17:03:30.453" v="16968" actId="1076"/>
          <ac:spMkLst>
            <pc:docMk/>
            <pc:sldMk cId="3039889315" sldId="271"/>
            <ac:spMk id="17" creationId="{37998835-38A0-44AB-B092-62E4CFE1B817}"/>
          </ac:spMkLst>
        </pc:spChg>
        <pc:spChg chg="add mod">
          <ac:chgData name="Gael Glandieres" userId="96dc6037-6f53-465b-9f4d-b33d5f691f91" providerId="ADAL" clId="{99906974-1DA8-4DE7-8237-7F9FCEF51B49}" dt="2019-03-31T17:40:12.541" v="17611" actId="1076"/>
          <ac:spMkLst>
            <pc:docMk/>
            <pc:sldMk cId="3039889315" sldId="271"/>
            <ac:spMk id="20" creationId="{173598D8-C576-41EA-A035-E6BE5A640F41}"/>
          </ac:spMkLst>
        </pc:spChg>
        <pc:spChg chg="add mod">
          <ac:chgData name="Gael Glandieres" userId="96dc6037-6f53-465b-9f4d-b33d5f691f91" providerId="ADAL" clId="{99906974-1DA8-4DE7-8237-7F9FCEF51B49}" dt="2019-03-31T18:06:03.223" v="17714" actId="14100"/>
          <ac:spMkLst>
            <pc:docMk/>
            <pc:sldMk cId="3039889315" sldId="271"/>
            <ac:spMk id="21" creationId="{8E04EAC7-43C1-47D3-8745-27B895DF6A28}"/>
          </ac:spMkLst>
        </pc:spChg>
        <pc:picChg chg="add">
          <ac:chgData name="Gael Glandieres" userId="96dc6037-6f53-465b-9f4d-b33d5f691f91" providerId="ADAL" clId="{99906974-1DA8-4DE7-8237-7F9FCEF51B49}" dt="2019-03-31T18:05:40.434" v="17709"/>
          <ac:picMkLst>
            <pc:docMk/>
            <pc:sldMk cId="3039889315" sldId="271"/>
            <ac:picMk id="22" creationId="{25007274-C75B-4351-BA1C-FA7FC99D9868}"/>
          </ac:picMkLst>
        </pc:picChg>
      </pc:sldChg>
      <pc:sldChg chg="addSp delSp modSp add">
        <pc:chgData name="Gael Glandieres" userId="96dc6037-6f53-465b-9f4d-b33d5f691f91" providerId="ADAL" clId="{99906974-1DA8-4DE7-8237-7F9FCEF51B49}" dt="2019-03-31T18:05:55.093" v="17713"/>
        <pc:sldMkLst>
          <pc:docMk/>
          <pc:sldMk cId="1865631905" sldId="272"/>
        </pc:sldMkLst>
        <pc:spChg chg="mod">
          <ac:chgData name="Gael Glandieres" userId="96dc6037-6f53-465b-9f4d-b33d5f691f91" providerId="ADAL" clId="{99906974-1DA8-4DE7-8237-7F9FCEF51B49}" dt="2019-03-31T17:22:51.765" v="17400" actId="113"/>
          <ac:spMkLst>
            <pc:docMk/>
            <pc:sldMk cId="1865631905" sldId="272"/>
            <ac:spMk id="8" creationId="{5E2C578C-E7F8-4546-AF5F-1B3E239CC8D9}"/>
          </ac:spMkLst>
        </pc:spChg>
        <pc:spChg chg="mod">
          <ac:chgData name="Gael Glandieres" userId="96dc6037-6f53-465b-9f4d-b33d5f691f91" providerId="ADAL" clId="{99906974-1DA8-4DE7-8237-7F9FCEF51B49}" dt="2019-03-31T18:05:53.812" v="17712" actId="14100"/>
          <ac:spMkLst>
            <pc:docMk/>
            <pc:sldMk cId="1865631905" sldId="272"/>
            <ac:spMk id="9" creationId="{C18FB186-6BF0-4507-A6A2-CCDE0525F375}"/>
          </ac:spMkLst>
        </pc:spChg>
        <pc:spChg chg="del">
          <ac:chgData name="Gael Glandieres" userId="96dc6037-6f53-465b-9f4d-b33d5f691f91" providerId="ADAL" clId="{99906974-1DA8-4DE7-8237-7F9FCEF51B49}" dt="2019-03-31T17:04:50.260" v="16982" actId="478"/>
          <ac:spMkLst>
            <pc:docMk/>
            <pc:sldMk cId="1865631905" sldId="272"/>
            <ac:spMk id="11" creationId="{32351943-116F-4DAC-A099-7015F482EFED}"/>
          </ac:spMkLst>
        </pc:spChg>
        <pc:spChg chg="mod">
          <ac:chgData name="Gael Glandieres" userId="96dc6037-6f53-465b-9f4d-b33d5f691f91" providerId="ADAL" clId="{99906974-1DA8-4DE7-8237-7F9FCEF51B49}" dt="2019-03-31T17:19:58.110" v="17193" actId="20577"/>
          <ac:spMkLst>
            <pc:docMk/>
            <pc:sldMk cId="1865631905" sldId="272"/>
            <ac:spMk id="12" creationId="{A91216B6-67BD-4E37-9757-61A3E2CBCAAC}"/>
          </ac:spMkLst>
        </pc:spChg>
        <pc:spChg chg="mod">
          <ac:chgData name="Gael Glandieres" userId="96dc6037-6f53-465b-9f4d-b33d5f691f91" providerId="ADAL" clId="{99906974-1DA8-4DE7-8237-7F9FCEF51B49}" dt="2019-03-27T22:22:17.984" v="7242"/>
          <ac:spMkLst>
            <pc:docMk/>
            <pc:sldMk cId="1865631905" sldId="272"/>
            <ac:spMk id="15" creationId="{779288F2-95C2-47BC-90F8-35A838E4FF31}"/>
          </ac:spMkLst>
        </pc:spChg>
        <pc:spChg chg="add mod">
          <ac:chgData name="Gael Glandieres" userId="96dc6037-6f53-465b-9f4d-b33d5f691f91" providerId="ADAL" clId="{99906974-1DA8-4DE7-8237-7F9FCEF51B49}" dt="2019-03-31T17:05:13.418" v="17004" actId="20577"/>
          <ac:spMkLst>
            <pc:docMk/>
            <pc:sldMk cId="1865631905" sldId="272"/>
            <ac:spMk id="16" creationId="{5D7206ED-884F-4BC4-B156-BC0A21B89593}"/>
          </ac:spMkLst>
        </pc:spChg>
        <pc:spChg chg="add">
          <ac:chgData name="Gael Glandieres" userId="96dc6037-6f53-465b-9f4d-b33d5f691f91" providerId="ADAL" clId="{99906974-1DA8-4DE7-8237-7F9FCEF51B49}" dt="2019-03-31T17:40:27.170" v="17612"/>
          <ac:spMkLst>
            <pc:docMk/>
            <pc:sldMk cId="1865631905" sldId="272"/>
            <ac:spMk id="20" creationId="{0A1203AD-EB80-4780-B187-F59D7381DBD0}"/>
          </ac:spMkLst>
        </pc:spChg>
        <pc:picChg chg="add">
          <ac:chgData name="Gael Glandieres" userId="96dc6037-6f53-465b-9f4d-b33d5f691f91" providerId="ADAL" clId="{99906974-1DA8-4DE7-8237-7F9FCEF51B49}" dt="2019-03-31T18:05:55.093" v="17713"/>
          <ac:picMkLst>
            <pc:docMk/>
            <pc:sldMk cId="1865631905" sldId="272"/>
            <ac:picMk id="21" creationId="{D3FD27F4-C088-47B6-B76A-DBCBE2ADBBAD}"/>
          </ac:picMkLst>
        </pc:picChg>
      </pc:sldChg>
      <pc:sldChg chg="addSp modSp add ord">
        <pc:chgData name="Gael Glandieres" userId="96dc6037-6f53-465b-9f4d-b33d5f691f91" providerId="ADAL" clId="{99906974-1DA8-4DE7-8237-7F9FCEF51B49}" dt="2019-05-05T21:35:02.210" v="18493"/>
        <pc:sldMkLst>
          <pc:docMk/>
          <pc:sldMk cId="2454064927" sldId="273"/>
        </pc:sldMkLst>
        <pc:spChg chg="add mod">
          <ac:chgData name="Gael Glandieres" userId="96dc6037-6f53-465b-9f4d-b33d5f691f91" providerId="ADAL" clId="{99906974-1DA8-4DE7-8237-7F9FCEF51B49}" dt="2019-04-05T11:16:47.763" v="18413" actId="1076"/>
          <ac:spMkLst>
            <pc:docMk/>
            <pc:sldMk cId="2454064927" sldId="273"/>
            <ac:spMk id="2" creationId="{2CC49362-86CA-445C-928D-2BA1C884A3E4}"/>
          </ac:spMkLst>
        </pc:spChg>
        <pc:spChg chg="add mod">
          <ac:chgData name="Gael Glandieres" userId="96dc6037-6f53-465b-9f4d-b33d5f691f91" providerId="ADAL" clId="{99906974-1DA8-4DE7-8237-7F9FCEF51B49}" dt="2019-05-05T21:34:58.578" v="18492" actId="1076"/>
          <ac:spMkLst>
            <pc:docMk/>
            <pc:sldMk cId="2454064927" sldId="273"/>
            <ac:spMk id="5" creationId="{C0223379-A6CF-47C4-9600-FD05390A08EE}"/>
          </ac:spMkLst>
        </pc:spChg>
        <pc:spChg chg="add">
          <ac:chgData name="Gael Glandieres" userId="96dc6037-6f53-465b-9f4d-b33d5f691f91" providerId="ADAL" clId="{99906974-1DA8-4DE7-8237-7F9FCEF51B49}" dt="2019-05-05T21:35:02.210" v="18493"/>
          <ac:spMkLst>
            <pc:docMk/>
            <pc:sldMk cId="2454064927" sldId="273"/>
            <ac:spMk id="6" creationId="{0C962FDB-8DBA-4DD6-AED4-58B4051A5344}"/>
          </ac:spMkLst>
        </pc:spChg>
        <pc:picChg chg="add mod">
          <ac:chgData name="Gael Glandieres" userId="96dc6037-6f53-465b-9f4d-b33d5f691f91" providerId="ADAL" clId="{99906974-1DA8-4DE7-8237-7F9FCEF51B49}" dt="2019-03-31T17:24:39.707" v="17529" actId="1076"/>
          <ac:picMkLst>
            <pc:docMk/>
            <pc:sldMk cId="2454064927" sldId="273"/>
            <ac:picMk id="4" creationId="{E3D121EA-50FC-48C4-89D9-D1196955DFD7}"/>
          </ac:picMkLst>
        </pc:picChg>
      </pc:sldChg>
      <pc:sldChg chg="add">
        <pc:chgData name="Gael Glandieres" userId="96dc6037-6f53-465b-9f4d-b33d5f691f91" providerId="ADAL" clId="{99906974-1DA8-4DE7-8237-7F9FCEF51B49}" dt="2019-03-31T19:06:37.298" v="17791"/>
        <pc:sldMkLst>
          <pc:docMk/>
          <pc:sldMk cId="718634872" sldId="274"/>
        </pc:sldMkLst>
      </pc:sldChg>
      <pc:sldChg chg="addSp delSp modSp add">
        <pc:chgData name="Gael Glandieres" userId="96dc6037-6f53-465b-9f4d-b33d5f691f91" providerId="ADAL" clId="{99906974-1DA8-4DE7-8237-7F9FCEF51B49}" dt="2019-04-05T11:29:00.134" v="18467" actId="14734"/>
        <pc:sldMkLst>
          <pc:docMk/>
          <pc:sldMk cId="3236014426" sldId="275"/>
        </pc:sldMkLst>
        <pc:spChg chg="add del">
          <ac:chgData name="Gael Glandieres" userId="96dc6037-6f53-465b-9f4d-b33d5f691f91" providerId="ADAL" clId="{99906974-1DA8-4DE7-8237-7F9FCEF51B49}" dt="2019-04-05T11:21:17.361" v="18445"/>
          <ac:spMkLst>
            <pc:docMk/>
            <pc:sldMk cId="3236014426" sldId="275"/>
            <ac:spMk id="4" creationId="{C9EEB17E-5707-4230-81AE-4F27DC2D3F03}"/>
          </ac:spMkLst>
        </pc:spChg>
        <pc:spChg chg="add mod">
          <ac:chgData name="Gael Glandieres" userId="96dc6037-6f53-465b-9f4d-b33d5f691f91" providerId="ADAL" clId="{99906974-1DA8-4DE7-8237-7F9FCEF51B49}" dt="2019-04-05T11:25:53.215" v="18463" actId="1076"/>
          <ac:spMkLst>
            <pc:docMk/>
            <pc:sldMk cId="3236014426" sldId="275"/>
            <ac:spMk id="9" creationId="{48F4416E-CDA7-4CA8-8027-3A059C490014}"/>
          </ac:spMkLst>
        </pc:spChg>
        <pc:graphicFrameChg chg="add del">
          <ac:chgData name="Gael Glandieres" userId="96dc6037-6f53-465b-9f4d-b33d5f691f91" providerId="ADAL" clId="{99906974-1DA8-4DE7-8237-7F9FCEF51B49}" dt="2019-04-05T11:21:17.361" v="18445"/>
          <ac:graphicFrameMkLst>
            <pc:docMk/>
            <pc:sldMk cId="3236014426" sldId="275"/>
            <ac:graphicFrameMk id="2" creationId="{A9870D08-8C1D-4205-B6BA-C50941DD7E36}"/>
          </ac:graphicFrameMkLst>
        </pc:graphicFrameChg>
        <pc:graphicFrameChg chg="add del">
          <ac:chgData name="Gael Glandieres" userId="96dc6037-6f53-465b-9f4d-b33d5f691f91" providerId="ADAL" clId="{99906974-1DA8-4DE7-8237-7F9FCEF51B49}" dt="2019-04-05T11:21:17.361" v="18445"/>
          <ac:graphicFrameMkLst>
            <pc:docMk/>
            <pc:sldMk cId="3236014426" sldId="275"/>
            <ac:graphicFrameMk id="3" creationId="{E65BFB70-78C6-4CED-B620-61773F8C494F}"/>
          </ac:graphicFrameMkLst>
        </pc:graphicFrameChg>
        <pc:graphicFrameChg chg="add mod modGraphic">
          <ac:chgData name="Gael Glandieres" userId="96dc6037-6f53-465b-9f4d-b33d5f691f91" providerId="ADAL" clId="{99906974-1DA8-4DE7-8237-7F9FCEF51B49}" dt="2019-04-05T11:29:00.134" v="18467" actId="14734"/>
          <ac:graphicFrameMkLst>
            <pc:docMk/>
            <pc:sldMk cId="3236014426" sldId="275"/>
            <ac:graphicFrameMk id="5" creationId="{3F04D6D2-98CE-45AF-A195-737C07B1900A}"/>
          </ac:graphicFrameMkLst>
        </pc:graphicFrameChg>
        <pc:graphicFrameChg chg="add del mod modGraphic">
          <ac:chgData name="Gael Glandieres" userId="96dc6037-6f53-465b-9f4d-b33d5f691f91" providerId="ADAL" clId="{99906974-1DA8-4DE7-8237-7F9FCEF51B49}" dt="2019-04-05T11:24:27.932" v="18453" actId="478"/>
          <ac:graphicFrameMkLst>
            <pc:docMk/>
            <pc:sldMk cId="3236014426" sldId="275"/>
            <ac:graphicFrameMk id="6" creationId="{F68A8BFC-4277-4862-84AC-57C404CB109A}"/>
          </ac:graphicFrameMkLst>
        </pc:graphicFrameChg>
        <pc:graphicFrameChg chg="add del">
          <ac:chgData name="Gael Glandieres" userId="96dc6037-6f53-465b-9f4d-b33d5f691f91" providerId="ADAL" clId="{99906974-1DA8-4DE7-8237-7F9FCEF51B49}" dt="2019-04-05T11:24:36.402" v="18455"/>
          <ac:graphicFrameMkLst>
            <pc:docMk/>
            <pc:sldMk cId="3236014426" sldId="275"/>
            <ac:graphicFrameMk id="7" creationId="{8876A302-E2C0-4D4F-B1A3-D24C86A4CF2B}"/>
          </ac:graphicFrameMkLst>
        </pc:graphicFrameChg>
        <pc:graphicFrameChg chg="add mod modGraphic">
          <ac:chgData name="Gael Glandieres" userId="96dc6037-6f53-465b-9f4d-b33d5f691f91" providerId="ADAL" clId="{99906974-1DA8-4DE7-8237-7F9FCEF51B49}" dt="2019-04-05T11:25:11.061" v="18458" actId="14100"/>
          <ac:graphicFrameMkLst>
            <pc:docMk/>
            <pc:sldMk cId="3236014426" sldId="275"/>
            <ac:graphicFrameMk id="8" creationId="{0700B550-D27C-4CB1-A05F-FE468A2566D1}"/>
          </ac:graphicFrameMkLst>
        </pc:graphicFrameChg>
      </pc:sldChg>
      <pc:sldChg chg="addSp add">
        <pc:chgData name="Gael Glandieres" userId="96dc6037-6f53-465b-9f4d-b33d5f691f91" providerId="ADAL" clId="{99906974-1DA8-4DE7-8237-7F9FCEF51B49}" dt="2019-04-05T11:28:43.191" v="18465"/>
        <pc:sldMkLst>
          <pc:docMk/>
          <pc:sldMk cId="1343396798" sldId="276"/>
        </pc:sldMkLst>
        <pc:picChg chg="add">
          <ac:chgData name="Gael Glandieres" userId="96dc6037-6f53-465b-9f4d-b33d5f691f91" providerId="ADAL" clId="{99906974-1DA8-4DE7-8237-7F9FCEF51B49}" dt="2019-04-05T11:28:43.191" v="18465"/>
          <ac:picMkLst>
            <pc:docMk/>
            <pc:sldMk cId="1343396798" sldId="276"/>
            <ac:picMk id="2" creationId="{C707CF55-BA36-4EFC-A802-DB88975D781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F7387-DF6E-4236-8C4C-D196677E3A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9E8248-EB89-4B24-8F7E-DF87D684F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1F6D9A4-5FD4-4A23-8029-CC362701C27E}"/>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5" name="Espace réservé du pied de page 4">
            <a:extLst>
              <a:ext uri="{FF2B5EF4-FFF2-40B4-BE49-F238E27FC236}">
                <a16:creationId xmlns:a16="http://schemas.microsoft.com/office/drawing/2014/main" id="{85F91C51-A2EB-42BD-A47D-06A83FE207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7BF601-9483-430B-B633-9B74692D8560}"/>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72999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0BC787-F2AA-4BC7-B436-B7B7D88C76B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F44B26-B68E-42FD-9984-30484817313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441A13-60C1-4D4B-8D5F-CE411B95C19E}"/>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5" name="Espace réservé du pied de page 4">
            <a:extLst>
              <a:ext uri="{FF2B5EF4-FFF2-40B4-BE49-F238E27FC236}">
                <a16:creationId xmlns:a16="http://schemas.microsoft.com/office/drawing/2014/main" id="{FC4CAFBE-F8D9-4B90-86A9-A0F5C978F0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89FC6B-27EA-4B77-A6B6-C4A2367A55E8}"/>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00125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DC9EC7-63CF-423F-842B-206ED3C464D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E7A586-54B7-455F-9B88-F5A5F8AE5C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6CA003-5A64-4853-8EEE-D21C68FB8E98}"/>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5" name="Espace réservé du pied de page 4">
            <a:extLst>
              <a:ext uri="{FF2B5EF4-FFF2-40B4-BE49-F238E27FC236}">
                <a16:creationId xmlns:a16="http://schemas.microsoft.com/office/drawing/2014/main" id="{70EC2E90-B3FA-4C1F-B393-2FC50074FA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E175A4-13E2-4EC8-A669-9D50526B84D0}"/>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19213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7AFAD-1FD7-412B-BD4D-6E1D0B101F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6AC15E-F53C-4A19-99E5-4C72529A670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2067B6-E4E8-434D-BE89-902645926C9C}"/>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5" name="Espace réservé du pied de page 4">
            <a:extLst>
              <a:ext uri="{FF2B5EF4-FFF2-40B4-BE49-F238E27FC236}">
                <a16:creationId xmlns:a16="http://schemas.microsoft.com/office/drawing/2014/main" id="{D8BC7910-F515-4946-B822-01BE3967F5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6901C3-7CD3-40F8-B1D1-590CBD607700}"/>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195610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60744-8185-4393-B40B-B41B9B1B5F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09B4F4-29D0-4A4C-AD3E-712749378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2C7062C-C659-4401-86D5-665AE8B80A6B}"/>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5" name="Espace réservé du pied de page 4">
            <a:extLst>
              <a:ext uri="{FF2B5EF4-FFF2-40B4-BE49-F238E27FC236}">
                <a16:creationId xmlns:a16="http://schemas.microsoft.com/office/drawing/2014/main" id="{F4C2CAD4-67E0-4963-B785-67644AB10C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71F8FB-9047-4DF7-B1E3-55B8FE225A72}"/>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4288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EBC13-B382-4CDC-BE07-A3385FAF61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BE04E8-7488-4288-9E6D-91D69DBFCAF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4873A66-2BBF-48A4-8E83-5372635431B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589AC9-C7CF-4232-82FC-137C772B8042}"/>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6" name="Espace réservé du pied de page 5">
            <a:extLst>
              <a:ext uri="{FF2B5EF4-FFF2-40B4-BE49-F238E27FC236}">
                <a16:creationId xmlns:a16="http://schemas.microsoft.com/office/drawing/2014/main" id="{BB1B3C18-19D7-47B9-A25D-73AA34E190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2CBBF6-D6E1-4796-A521-F0CEE0B2BF16}"/>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95193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EF14E-9C98-44D5-B303-56FEFA3AB43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758FFE2-0605-4C74-8F53-852EEE1CBE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1E2AD8E-C6ED-408E-9BB0-EE5350072BD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60AAEA7-D19C-4800-BEEC-17BD3CFA2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E5ED2C3-B688-43AE-AA27-2E67A8FAC6C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EA7ADC-2BC5-45F3-92F0-188A136A3F7B}"/>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8" name="Espace réservé du pied de page 7">
            <a:extLst>
              <a:ext uri="{FF2B5EF4-FFF2-40B4-BE49-F238E27FC236}">
                <a16:creationId xmlns:a16="http://schemas.microsoft.com/office/drawing/2014/main" id="{F3E09C80-B855-429C-B183-DB8509D3CA9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CF5BFF-5DEF-45C3-8D6D-B2CF1D3988C1}"/>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74948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E3984-FB07-4880-9157-3EA2D58B6A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02FB6C9-EC29-4BF3-ACC4-F1CA5F6DAF93}"/>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4" name="Espace réservé du pied de page 3">
            <a:extLst>
              <a:ext uri="{FF2B5EF4-FFF2-40B4-BE49-F238E27FC236}">
                <a16:creationId xmlns:a16="http://schemas.microsoft.com/office/drawing/2014/main" id="{6E6117BE-4A43-4C3C-AE67-A818A97BC6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E5E4F18-C114-4FE0-A3EB-07DE02F7F6DF}"/>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179251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96EA635-C46D-48A3-97DA-64C2A0F6820E}"/>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3" name="Espace réservé du pied de page 2">
            <a:extLst>
              <a:ext uri="{FF2B5EF4-FFF2-40B4-BE49-F238E27FC236}">
                <a16:creationId xmlns:a16="http://schemas.microsoft.com/office/drawing/2014/main" id="{611FBAB8-046C-4303-8532-965703D8B66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8FABA4D-740B-4B70-A095-732DA71D3491}"/>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123012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52B55-7E01-49C0-AAE3-805A08739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4D6CED0-D042-4209-84BE-03A0E3825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5E6B6A2-9394-4D6F-8753-B7899F0A7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E549BF5-BCC6-4C1B-82D8-22584E375362}"/>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6" name="Espace réservé du pied de page 5">
            <a:extLst>
              <a:ext uri="{FF2B5EF4-FFF2-40B4-BE49-F238E27FC236}">
                <a16:creationId xmlns:a16="http://schemas.microsoft.com/office/drawing/2014/main" id="{5063A713-C9D6-4352-8268-8FD7D8E32C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08AE32-404C-42A4-9AA8-8DAB71066748}"/>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155286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2C4FC-38BF-41DF-B9FA-56376D68F0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B4E0431-5427-4AFC-B593-182CF962CA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B85B822-BB9F-4DF1-A7D1-A941969A2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9F0560-8ED2-4EF5-97CE-B9D2074FF8CA}"/>
              </a:ext>
            </a:extLst>
          </p:cNvPr>
          <p:cNvSpPr>
            <a:spLocks noGrp="1"/>
          </p:cNvSpPr>
          <p:nvPr>
            <p:ph type="dt" sz="half" idx="10"/>
          </p:nvPr>
        </p:nvSpPr>
        <p:spPr/>
        <p:txBody>
          <a:bodyPr/>
          <a:lstStyle/>
          <a:p>
            <a:fld id="{2AD98749-3CA1-4ADF-8734-116D3B85B6B7}" type="datetimeFigureOut">
              <a:rPr lang="fr-FR" smtClean="0"/>
              <a:t>05/05/2019</a:t>
            </a:fld>
            <a:endParaRPr lang="fr-FR"/>
          </a:p>
        </p:txBody>
      </p:sp>
      <p:sp>
        <p:nvSpPr>
          <p:cNvPr id="6" name="Espace réservé du pied de page 5">
            <a:extLst>
              <a:ext uri="{FF2B5EF4-FFF2-40B4-BE49-F238E27FC236}">
                <a16:creationId xmlns:a16="http://schemas.microsoft.com/office/drawing/2014/main" id="{3BA15BFA-7857-4782-9483-E6F7556371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655069-70FD-461F-8BC0-83C2C380BD65}"/>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02952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BC9DB6-32A8-49BC-B629-4718BB016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7E019AF-2AE3-4646-9ED3-CA20D0427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541B8D-2256-405D-863C-AD268A32C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98749-3CA1-4ADF-8734-116D3B85B6B7}" type="datetimeFigureOut">
              <a:rPr lang="fr-FR" smtClean="0"/>
              <a:t>05/05/2019</a:t>
            </a:fld>
            <a:endParaRPr lang="fr-FR"/>
          </a:p>
        </p:txBody>
      </p:sp>
      <p:sp>
        <p:nvSpPr>
          <p:cNvPr id="5" name="Espace réservé du pied de page 4">
            <a:extLst>
              <a:ext uri="{FF2B5EF4-FFF2-40B4-BE49-F238E27FC236}">
                <a16:creationId xmlns:a16="http://schemas.microsoft.com/office/drawing/2014/main" id="{56F86923-517F-4913-BBB1-08A919651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960F7E-3E1D-468B-811F-449EF6A4C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96F78-02ED-471F-9187-AF5F740B7D97}" type="slidenum">
              <a:rPr lang="fr-FR" smtClean="0"/>
              <a:t>‹N°›</a:t>
            </a:fld>
            <a:endParaRPr lang="fr-FR"/>
          </a:p>
        </p:txBody>
      </p:sp>
    </p:spTree>
    <p:extLst>
      <p:ext uri="{BB962C8B-B14F-4D97-AF65-F5344CB8AC3E}">
        <p14:creationId xmlns:p14="http://schemas.microsoft.com/office/powerpoint/2010/main" val="69890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CC49362-86CA-445C-928D-2BA1C884A3E4}"/>
              </a:ext>
            </a:extLst>
          </p:cNvPr>
          <p:cNvSpPr txBox="1"/>
          <p:nvPr/>
        </p:nvSpPr>
        <p:spPr>
          <a:xfrm>
            <a:off x="3367315" y="827313"/>
            <a:ext cx="7765142" cy="1569660"/>
          </a:xfrm>
          <a:prstGeom prst="rect">
            <a:avLst/>
          </a:prstGeom>
          <a:noFill/>
        </p:spPr>
        <p:txBody>
          <a:bodyPr wrap="square" rtlCol="0">
            <a:spAutoFit/>
          </a:bodyPr>
          <a:lstStyle/>
          <a:p>
            <a:pPr algn="ctr"/>
            <a:r>
              <a:rPr lang="fr-FR" sz="3200" b="1" dirty="0">
                <a:solidFill>
                  <a:srgbClr val="0070C0"/>
                </a:solidFill>
              </a:rPr>
              <a:t>Fiches techniques pour la construction des séquences et des séances</a:t>
            </a:r>
          </a:p>
          <a:p>
            <a:pPr algn="ctr"/>
            <a:r>
              <a:rPr lang="fr-FR" sz="3200" b="1" dirty="0">
                <a:solidFill>
                  <a:srgbClr val="0070C0"/>
                </a:solidFill>
              </a:rPr>
              <a:t>Programme SVT classe de 2</a:t>
            </a:r>
            <a:r>
              <a:rPr lang="fr-FR" sz="3200" b="1" baseline="30000" dirty="0">
                <a:solidFill>
                  <a:srgbClr val="0070C0"/>
                </a:solidFill>
              </a:rPr>
              <a:t>nde</a:t>
            </a:r>
          </a:p>
        </p:txBody>
      </p:sp>
      <p:pic>
        <p:nvPicPr>
          <p:cNvPr id="4" name="Image 3">
            <a:extLst>
              <a:ext uri="{FF2B5EF4-FFF2-40B4-BE49-F238E27FC236}">
                <a16:creationId xmlns:a16="http://schemas.microsoft.com/office/drawing/2014/main" id="{E3D121EA-50FC-48C4-89D9-D1196955D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40" y="118582"/>
            <a:ext cx="2340864" cy="2121408"/>
          </a:xfrm>
          <a:prstGeom prst="rect">
            <a:avLst/>
          </a:prstGeom>
        </p:spPr>
      </p:pic>
      <p:sp>
        <p:nvSpPr>
          <p:cNvPr id="5" name="ZoneTexte 4">
            <a:extLst>
              <a:ext uri="{FF2B5EF4-FFF2-40B4-BE49-F238E27FC236}">
                <a16:creationId xmlns:a16="http://schemas.microsoft.com/office/drawing/2014/main" id="{C0223379-A6CF-47C4-9600-FD05390A08EE}"/>
              </a:ext>
            </a:extLst>
          </p:cNvPr>
          <p:cNvSpPr txBox="1"/>
          <p:nvPr/>
        </p:nvSpPr>
        <p:spPr>
          <a:xfrm>
            <a:off x="3640473" y="2676832"/>
            <a:ext cx="7218825"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000" b="1" dirty="0"/>
              <a:t>Document de travail</a:t>
            </a:r>
          </a:p>
          <a:p>
            <a:pPr algn="just"/>
            <a:endParaRPr lang="fr-FR" sz="2000" b="1" dirty="0">
              <a:solidFill>
                <a:srgbClr val="FF0000"/>
              </a:solidFill>
            </a:endParaRPr>
          </a:p>
          <a:p>
            <a:pPr algn="just"/>
            <a:r>
              <a:rPr lang="fr-FR" sz="2000" b="1" dirty="0">
                <a:solidFill>
                  <a:srgbClr val="FF0000"/>
                </a:solidFill>
              </a:rPr>
              <a:t>Attention, ce document ne se substitue pas aux programmes officiels parus au BO.</a:t>
            </a:r>
          </a:p>
          <a:p>
            <a:pPr algn="just"/>
            <a:endParaRPr lang="fr-FR" sz="2000" dirty="0"/>
          </a:p>
          <a:p>
            <a:pPr algn="just"/>
            <a:r>
              <a:rPr lang="fr-FR" sz="2000" dirty="0"/>
              <a:t>Il constitue une explicitation du programme afin d’accompagner les équipes dans la construction des séquences et séances (voir proposition de conducteur en dernière page) notamment </a:t>
            </a:r>
            <a:r>
              <a:rPr lang="fr-FR" sz="2000"/>
              <a:t>en formation.</a:t>
            </a:r>
            <a:endParaRPr lang="fr-FR" sz="2000" dirty="0"/>
          </a:p>
        </p:txBody>
      </p:sp>
      <p:sp>
        <p:nvSpPr>
          <p:cNvPr id="6" name="ZoneTexte 5">
            <a:extLst>
              <a:ext uri="{FF2B5EF4-FFF2-40B4-BE49-F238E27FC236}">
                <a16:creationId xmlns:a16="http://schemas.microsoft.com/office/drawing/2014/main" id="{0C962FDB-8DBA-4DD6-AED4-58B4051A5344}"/>
              </a:ext>
            </a:extLst>
          </p:cNvPr>
          <p:cNvSpPr txBox="1"/>
          <p:nvPr/>
        </p:nvSpPr>
        <p:spPr>
          <a:xfrm>
            <a:off x="7273684" y="6000013"/>
            <a:ext cx="4748980" cy="584775"/>
          </a:xfrm>
          <a:prstGeom prst="rect">
            <a:avLst/>
          </a:prstGeom>
          <a:noFill/>
        </p:spPr>
        <p:txBody>
          <a:bodyPr wrap="square" rtlCol="0">
            <a:spAutoFit/>
          </a:bodyPr>
          <a:lstStyle/>
          <a:p>
            <a:r>
              <a:rPr lang="fr-FR" sz="1600" b="1" i="1" dirty="0"/>
              <a:t>Gaël Glandières</a:t>
            </a:r>
          </a:p>
          <a:p>
            <a:r>
              <a:rPr lang="fr-FR" sz="1600" b="1" i="1" dirty="0"/>
              <a:t>IA-IPR SVT  Académie de Limoges</a:t>
            </a:r>
            <a:endParaRPr lang="fr-FR" b="1" i="1" dirty="0"/>
          </a:p>
        </p:txBody>
      </p:sp>
    </p:spTree>
    <p:extLst>
      <p:ext uri="{BB962C8B-B14F-4D97-AF65-F5344CB8AC3E}">
        <p14:creationId xmlns:p14="http://schemas.microsoft.com/office/powerpoint/2010/main" val="245406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algn="just"/>
            <a:r>
              <a:rPr lang="fr-FR" sz="1400" dirty="0">
                <a:sym typeface="Wingdings 3" panose="05040102010807070707" pitchFamily="18" charset="2"/>
              </a:rPr>
              <a:t> </a:t>
            </a:r>
            <a:r>
              <a:rPr lang="fr-FR" sz="1400" b="1" dirty="0">
                <a:solidFill>
                  <a:srgbClr val="FF0000"/>
                </a:solidFill>
                <a:sym typeface="Wingdings 3" panose="05040102010807070707" pitchFamily="18" charset="2"/>
              </a:rPr>
              <a:t>Décrire et expliquer </a:t>
            </a:r>
            <a:r>
              <a:rPr lang="fr-FR" sz="1400" b="1" dirty="0">
                <a:sym typeface="Wingdings 3" panose="05040102010807070707" pitchFamily="18" charset="2"/>
              </a:rPr>
              <a:t>le passage </a:t>
            </a:r>
            <a:r>
              <a:rPr lang="fr-FR" sz="1400" dirty="0">
                <a:sym typeface="Wingdings 3" panose="05040102010807070707" pitchFamily="18" charset="2"/>
              </a:rPr>
              <a:t>du sédiment à la roche sédimentaire en prenant l’exemple des </a:t>
            </a:r>
            <a:r>
              <a:rPr lang="fr-FR" sz="1400" b="1" dirty="0">
                <a:sym typeface="Wingdings 3" panose="05040102010807070707" pitchFamily="18" charset="2"/>
              </a:rPr>
              <a:t>roches détritiques</a:t>
            </a:r>
            <a:r>
              <a:rPr lang="fr-FR" sz="1400" dirty="0">
                <a:sym typeface="Wingdings 3" panose="05040102010807070707" pitchFamily="18" charset="2"/>
              </a:rPr>
              <a:t>.</a:t>
            </a:r>
            <a:endParaRPr lang="fr-FR" sz="1400" b="1" dirty="0"/>
          </a:p>
          <a:p>
            <a:pPr algn="just"/>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3293209"/>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Diversité des roches sédimentaires détritiques (conglomérats, grès, </a:t>
            </a:r>
            <a:r>
              <a:rPr lang="fr-FR" sz="1600" dirty="0" err="1"/>
              <a:t>pélites</a:t>
            </a:r>
            <a:r>
              <a:rPr lang="fr-FR" sz="1600" dirty="0"/>
              <a:t>) en fonction de la nature des dépôts → aborder une classification basée sur la granulométrie (pertinent pour détritique)</a:t>
            </a:r>
          </a:p>
          <a:p>
            <a:pPr marL="285750" indent="-285750" algn="just">
              <a:buFont typeface="Wingdings" panose="05000000000000000000" pitchFamily="2" charset="2"/>
              <a:buChar char="Ø"/>
            </a:pPr>
            <a:r>
              <a:rPr lang="fr-FR" sz="1600" dirty="0"/>
              <a:t>Cohérence roches sédimentaires / sédiments</a:t>
            </a:r>
          </a:p>
          <a:p>
            <a:pPr marL="285750" indent="-285750" algn="just">
              <a:buFont typeface="Wingdings" panose="05000000000000000000" pitchFamily="2" charset="2"/>
              <a:buChar char="Ø"/>
            </a:pPr>
            <a:r>
              <a:rPr lang="fr-FR" sz="1600" dirty="0"/>
              <a:t>Pétrologie / modélisation / actualisme</a:t>
            </a:r>
          </a:p>
          <a:p>
            <a:pPr marL="285750" indent="-285750" algn="just">
              <a:buFont typeface="Wingdings" panose="05000000000000000000" pitchFamily="2" charset="2"/>
              <a:buChar char="Ø"/>
            </a:pPr>
            <a:r>
              <a:rPr lang="fr-FR" sz="1600" dirty="0"/>
              <a:t>La reconstitution d’un paléoenvironnement de sédimentation est limitée à une roche sédimentaires ou une strate sur un exemple local (la reconstitution de l’histoire d’une région sera traitée en terminale)</a:t>
            </a:r>
          </a:p>
          <a:p>
            <a:pPr marL="285750" indent="-285750" algn="just">
              <a:buFont typeface="Wingdings" panose="05000000000000000000" pitchFamily="2" charset="2"/>
              <a:buChar char="Ø"/>
            </a:pPr>
            <a:r>
              <a:rPr lang="fr-FR" sz="1600" dirty="0"/>
              <a:t>Pas de développement sur le diagénèse : on se limite à décrire l’importance de la compaction (et à la perte d’eau liée à l’enfouissement).</a:t>
            </a:r>
          </a:p>
          <a:p>
            <a:pPr algn="just"/>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Les enjeux contemporains de la planète</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Géosciences et dynamique des paysages</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Sédimentation et milieux de sédimentation</a:t>
            </a:r>
          </a:p>
        </p:txBody>
      </p:sp>
      <p:sp>
        <p:nvSpPr>
          <p:cNvPr id="16" name="ZoneTexte 15">
            <a:extLst>
              <a:ext uri="{FF2B5EF4-FFF2-40B4-BE49-F238E27FC236}">
                <a16:creationId xmlns:a16="http://schemas.microsoft.com/office/drawing/2014/main" id="{B390EB80-8E65-4726-A029-113245269E62}"/>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Etude des paysages actuels : comprendre les mécanismes de leur évolution.</a:t>
            </a:r>
          </a:p>
          <a:p>
            <a:pPr marL="285750" indent="-285750" algn="just">
              <a:buFont typeface="Wingdings" panose="05000000000000000000" pitchFamily="2" charset="2"/>
              <a:buChar char="§"/>
            </a:pPr>
            <a:r>
              <a:rPr lang="fr-FR" sz="1600" dirty="0"/>
              <a:t>Volonté d’une </a:t>
            </a:r>
            <a:r>
              <a:rPr lang="fr-FR" sz="1600" u="sng" dirty="0"/>
              <a:t>approche expérimentale </a:t>
            </a:r>
            <a:r>
              <a:rPr lang="fr-FR" sz="1600" dirty="0"/>
              <a:t>(et non de couvrir de façon descriptive, approfondie et/ou exhaustive le champ notionnel) → </a:t>
            </a:r>
            <a:r>
              <a:rPr lang="fr-FR" sz="1600" u="sng" dirty="0"/>
              <a:t>compréhension du travail du géologue sur le terrain et au labo.</a:t>
            </a:r>
          </a:p>
          <a:p>
            <a:pPr marL="285750" indent="-285750" algn="just">
              <a:buFont typeface="Wingdings" panose="05000000000000000000" pitchFamily="2" charset="2"/>
              <a:buChar char="§"/>
            </a:pPr>
            <a:r>
              <a:rPr lang="fr-FR" sz="1600" dirty="0"/>
              <a:t>Intérêt des géosciences pour comprendre le monde qui nous entoure mais aussi pour identifier les </a:t>
            </a:r>
            <a:r>
              <a:rPr lang="fr-FR" sz="1600" u="sng" dirty="0"/>
              <a:t>ressources utilisables </a:t>
            </a:r>
            <a:r>
              <a:rPr lang="fr-FR" sz="1600" dirty="0"/>
              <a:t>par l’humanité et </a:t>
            </a:r>
            <a:r>
              <a:rPr lang="fr-FR" sz="1600" u="sng" dirty="0"/>
              <a:t>prévenir les risques</a:t>
            </a:r>
            <a:r>
              <a:rPr lang="fr-FR" sz="1600" dirty="0"/>
              <a:t>. </a:t>
            </a:r>
          </a:p>
        </p:txBody>
      </p:sp>
      <p:pic>
        <p:nvPicPr>
          <p:cNvPr id="20" name="Image 19">
            <a:extLst>
              <a:ext uri="{FF2B5EF4-FFF2-40B4-BE49-F238E27FC236}">
                <a16:creationId xmlns:a16="http://schemas.microsoft.com/office/drawing/2014/main" id="{FE0B7457-CB17-4FDE-9C94-F0B987E4504C}"/>
              </a:ext>
            </a:extLst>
          </p:cNvPr>
          <p:cNvPicPr>
            <a:picLocks noChangeAspect="1"/>
          </p:cNvPicPr>
          <p:nvPr/>
        </p:nvPicPr>
        <p:blipFill>
          <a:blip r:embed="rId2"/>
          <a:stretch>
            <a:fillRect/>
          </a:stretch>
        </p:blipFill>
        <p:spPr>
          <a:xfrm>
            <a:off x="10472665" y="2190835"/>
            <a:ext cx="1356478" cy="762066"/>
          </a:xfrm>
          <a:prstGeom prst="rect">
            <a:avLst/>
          </a:prstGeom>
        </p:spPr>
      </p:pic>
      <p:sp>
        <p:nvSpPr>
          <p:cNvPr id="21" name="ZoneTexte 20">
            <a:extLst>
              <a:ext uri="{FF2B5EF4-FFF2-40B4-BE49-F238E27FC236}">
                <a16:creationId xmlns:a16="http://schemas.microsoft.com/office/drawing/2014/main" id="{40604C6D-C8EF-4B36-9C1C-FC79B8377BA3}"/>
              </a:ext>
            </a:extLst>
          </p:cNvPr>
          <p:cNvSpPr txBox="1"/>
          <p:nvPr/>
        </p:nvSpPr>
        <p:spPr>
          <a:xfrm>
            <a:off x="8940799" y="2259927"/>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2" name="ZoneTexte 21">
            <a:extLst>
              <a:ext uri="{FF2B5EF4-FFF2-40B4-BE49-F238E27FC236}">
                <a16:creationId xmlns:a16="http://schemas.microsoft.com/office/drawing/2014/main" id="{EDF90B71-16CD-4FD3-8B87-5DBE68B4C0D5}"/>
              </a:ext>
            </a:extLst>
          </p:cNvPr>
          <p:cNvSpPr txBox="1"/>
          <p:nvPr/>
        </p:nvSpPr>
        <p:spPr>
          <a:xfrm>
            <a:off x="2402541" y="1258202"/>
            <a:ext cx="1974423"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3"/>
              </a:rPr>
              <a:t>a été traité au collège</a:t>
            </a:r>
            <a:endParaRPr lang="fr-FR" sz="1400" b="1" dirty="0"/>
          </a:p>
          <a:p>
            <a:endParaRPr lang="fr-FR" sz="1400" b="1" dirty="0"/>
          </a:p>
          <a:p>
            <a:endParaRPr lang="fr-FR" sz="1400" b="1" dirty="0"/>
          </a:p>
          <a:p>
            <a:endParaRPr lang="fr-FR" sz="1400" b="1" dirty="0"/>
          </a:p>
        </p:txBody>
      </p:sp>
      <p:pic>
        <p:nvPicPr>
          <p:cNvPr id="23" name="Image 22">
            <a:extLst>
              <a:ext uri="{FF2B5EF4-FFF2-40B4-BE49-F238E27FC236}">
                <a16:creationId xmlns:a16="http://schemas.microsoft.com/office/drawing/2014/main" id="{D03DF010-6B06-4457-881B-71185DF6C263}"/>
              </a:ext>
            </a:extLst>
          </p:cNvPr>
          <p:cNvPicPr>
            <a:picLocks noChangeAspect="1"/>
          </p:cNvPicPr>
          <p:nvPr/>
        </p:nvPicPr>
        <p:blipFill>
          <a:blip r:embed="rId4"/>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198562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r>
              <a:rPr lang="fr-FR" sz="1400" dirty="0">
                <a:sym typeface="Wingdings 3" panose="05040102010807070707" pitchFamily="18" charset="2"/>
              </a:rPr>
              <a:t> </a:t>
            </a:r>
            <a:r>
              <a:rPr lang="fr-FR" sz="1400" b="1" dirty="0">
                <a:solidFill>
                  <a:srgbClr val="FF0000"/>
                </a:solidFill>
                <a:sym typeface="Wingdings 3" panose="05040102010807070707" pitchFamily="18" charset="2"/>
              </a:rPr>
              <a:t>Identifier</a:t>
            </a:r>
            <a:r>
              <a:rPr lang="fr-FR" sz="1400" dirty="0">
                <a:sym typeface="Wingdings 3" panose="05040102010807070707" pitchFamily="18" charset="2"/>
              </a:rPr>
              <a:t> </a:t>
            </a:r>
            <a:r>
              <a:rPr lang="fr-FR" sz="1400" b="1" dirty="0">
                <a:sym typeface="Wingdings 3" panose="05040102010807070707" pitchFamily="18" charset="2"/>
              </a:rPr>
              <a:t>l’impact de l’érosion </a:t>
            </a:r>
            <a:r>
              <a:rPr lang="fr-FR" sz="1400" dirty="0">
                <a:sym typeface="Wingdings 3" panose="05040102010807070707" pitchFamily="18" charset="2"/>
              </a:rPr>
              <a:t>dans la vie </a:t>
            </a:r>
            <a:r>
              <a:rPr lang="fr-FR" sz="1400" b="1" dirty="0">
                <a:sym typeface="Wingdings 3" panose="05040102010807070707" pitchFamily="18" charset="2"/>
              </a:rPr>
              <a:t>quotidienne</a:t>
            </a:r>
            <a:r>
              <a:rPr lang="fr-FR" sz="1400" dirty="0">
                <a:sym typeface="Wingdings 3" panose="05040102010807070707" pitchFamily="18" charset="2"/>
              </a:rPr>
              <a:t>, tant du point de vue des </a:t>
            </a:r>
            <a:r>
              <a:rPr lang="fr-FR" sz="1400" b="1" dirty="0">
                <a:sym typeface="Wingdings 3" panose="05040102010807070707" pitchFamily="18" charset="2"/>
              </a:rPr>
              <a:t>matériaux utiles </a:t>
            </a:r>
            <a:r>
              <a:rPr lang="fr-FR" sz="1400" dirty="0">
                <a:sym typeface="Wingdings 3" panose="05040102010807070707" pitchFamily="18" charset="2"/>
              </a:rPr>
              <a:t>à l’humanité que des </a:t>
            </a:r>
            <a:r>
              <a:rPr lang="fr-FR" sz="1400" b="1" dirty="0">
                <a:sym typeface="Wingdings 3" panose="05040102010807070707" pitchFamily="18" charset="2"/>
              </a:rPr>
              <a:t>risques</a:t>
            </a:r>
            <a:r>
              <a:rPr lang="fr-FR" sz="1400" dirty="0">
                <a:sym typeface="Wingdings 3" panose="05040102010807070707" pitchFamily="18" charset="2"/>
              </a:rPr>
              <a:t> liés à l’érosion.</a:t>
            </a:r>
            <a:endParaRPr lang="fr-FR" sz="1400" b="1"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800767"/>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algn="just"/>
            <a:r>
              <a:rPr lang="fr-FR" sz="1600" dirty="0"/>
              <a:t>Il s’agit de traiter par l’étude d’exemples locaux les dimensions ressources et risques : </a:t>
            </a:r>
          </a:p>
          <a:p>
            <a:pPr marL="285750" indent="-285750" algn="just">
              <a:buFont typeface="Wingdings" panose="05000000000000000000" pitchFamily="2" charset="2"/>
              <a:buChar char="Ø"/>
            </a:pPr>
            <a:r>
              <a:rPr lang="fr-FR" sz="1600" dirty="0"/>
              <a:t>Ressources  : sables, graviers, carrières… pour les propriétés des matériaux/culture patrimoniale locale</a:t>
            </a:r>
          </a:p>
          <a:p>
            <a:pPr marL="285750" indent="-285750" algn="just">
              <a:buFont typeface="Wingdings" panose="05000000000000000000" pitchFamily="2" charset="2"/>
              <a:buChar char="Ø"/>
            </a:pPr>
            <a:r>
              <a:rPr lang="fr-FR" sz="1600" dirty="0"/>
              <a:t>L’être humain accentue l’érosion ou limite l’érosion, ce qui peut ainsi représenter des risques pour lui.</a:t>
            </a:r>
          </a:p>
          <a:p>
            <a:pPr marL="285750" indent="-285750" algn="just">
              <a:buFont typeface="Wingdings" panose="05000000000000000000" pitchFamily="2" charset="2"/>
              <a:buChar char="Ø"/>
            </a:pPr>
            <a:r>
              <a:rPr lang="fr-FR" sz="1600" dirty="0"/>
              <a:t>Un exemple d’outil afin de caractériser l’impact de l’activité humaine : site « Remonter le temps » de l’IGN</a:t>
            </a:r>
          </a:p>
          <a:p>
            <a:pPr algn="just"/>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Les enjeux contemporains de la planète</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Géosciences et dynamique des paysages</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Érosion et activité humaine</a:t>
            </a:r>
          </a:p>
        </p:txBody>
      </p:sp>
      <p:sp>
        <p:nvSpPr>
          <p:cNvPr id="16" name="ZoneTexte 15">
            <a:extLst>
              <a:ext uri="{FF2B5EF4-FFF2-40B4-BE49-F238E27FC236}">
                <a16:creationId xmlns:a16="http://schemas.microsoft.com/office/drawing/2014/main" id="{BA94EA25-6447-4F71-8C06-4E66D5231BDF}"/>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Etude des paysages actuels : comprendre les mécanismes de leur évolution.</a:t>
            </a:r>
          </a:p>
          <a:p>
            <a:pPr marL="285750" indent="-285750" algn="just">
              <a:buFont typeface="Wingdings" panose="05000000000000000000" pitchFamily="2" charset="2"/>
              <a:buChar char="§"/>
            </a:pPr>
            <a:r>
              <a:rPr lang="fr-FR" sz="1600" dirty="0"/>
              <a:t>Volonté d’une </a:t>
            </a:r>
            <a:r>
              <a:rPr lang="fr-FR" sz="1600" u="sng" dirty="0"/>
              <a:t>approche expérimentale </a:t>
            </a:r>
            <a:r>
              <a:rPr lang="fr-FR" sz="1600" dirty="0"/>
              <a:t>(et non de couvrir de façon descriptive, approfondie et/ou exhaustive le champ notionnel) → </a:t>
            </a:r>
            <a:r>
              <a:rPr lang="fr-FR" sz="1600" u="sng" dirty="0"/>
              <a:t>compréhension du travail du géologue sur le terrain et au labo.</a:t>
            </a:r>
          </a:p>
          <a:p>
            <a:pPr marL="285750" indent="-285750" algn="just">
              <a:buFont typeface="Wingdings" panose="05000000000000000000" pitchFamily="2" charset="2"/>
              <a:buChar char="§"/>
            </a:pPr>
            <a:r>
              <a:rPr lang="fr-FR" sz="1600" dirty="0"/>
              <a:t>Intérêt des géosciences pour comprendre le monde qui nous entoure mais aussi pour identifier les </a:t>
            </a:r>
            <a:r>
              <a:rPr lang="fr-FR" sz="1600" u="sng" dirty="0"/>
              <a:t>ressources utilisables </a:t>
            </a:r>
            <a:r>
              <a:rPr lang="fr-FR" sz="1600" dirty="0"/>
              <a:t>par l’humanité et </a:t>
            </a:r>
            <a:r>
              <a:rPr lang="fr-FR" sz="1600" u="sng" dirty="0"/>
              <a:t>prévenir les risques</a:t>
            </a:r>
            <a:r>
              <a:rPr lang="fr-FR" sz="1600" dirty="0"/>
              <a:t>. </a:t>
            </a:r>
          </a:p>
        </p:txBody>
      </p:sp>
      <p:pic>
        <p:nvPicPr>
          <p:cNvPr id="20" name="Image 19">
            <a:extLst>
              <a:ext uri="{FF2B5EF4-FFF2-40B4-BE49-F238E27FC236}">
                <a16:creationId xmlns:a16="http://schemas.microsoft.com/office/drawing/2014/main" id="{DF7F1879-E45B-4888-BE2B-7059F7C46EF2}"/>
              </a:ext>
            </a:extLst>
          </p:cNvPr>
          <p:cNvPicPr>
            <a:picLocks noChangeAspect="1"/>
          </p:cNvPicPr>
          <p:nvPr/>
        </p:nvPicPr>
        <p:blipFill>
          <a:blip r:embed="rId2"/>
          <a:stretch>
            <a:fillRect/>
          </a:stretch>
        </p:blipFill>
        <p:spPr>
          <a:xfrm>
            <a:off x="10580915" y="2212309"/>
            <a:ext cx="1356478" cy="762066"/>
          </a:xfrm>
          <a:prstGeom prst="rect">
            <a:avLst/>
          </a:prstGeom>
        </p:spPr>
      </p:pic>
      <p:sp>
        <p:nvSpPr>
          <p:cNvPr id="21" name="Forme automatique 2">
            <a:extLst>
              <a:ext uri="{FF2B5EF4-FFF2-40B4-BE49-F238E27FC236}">
                <a16:creationId xmlns:a16="http://schemas.microsoft.com/office/drawing/2014/main" id="{43D58A8C-6714-43EA-9A43-107DCC2DCFA6}"/>
              </a:ext>
            </a:extLst>
          </p:cNvPr>
          <p:cNvSpPr>
            <a:spLocks noChangeArrowheads="1"/>
          </p:cNvSpPr>
          <p:nvPr/>
        </p:nvSpPr>
        <p:spPr bwMode="auto">
          <a:xfrm rot="5400000">
            <a:off x="9492025" y="1956757"/>
            <a:ext cx="610235" cy="1204595"/>
          </a:xfrm>
          <a:prstGeom prst="roundRect">
            <a:avLst>
              <a:gd name="adj" fmla="val 13032"/>
            </a:avLst>
          </a:prstGeom>
          <a:extLst/>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
        <p:nvSpPr>
          <p:cNvPr id="22" name="ZoneTexte 21">
            <a:extLst>
              <a:ext uri="{FF2B5EF4-FFF2-40B4-BE49-F238E27FC236}">
                <a16:creationId xmlns:a16="http://schemas.microsoft.com/office/drawing/2014/main" id="{FCA7299F-9427-417F-B85D-704107317A7F}"/>
              </a:ext>
            </a:extLst>
          </p:cNvPr>
          <p:cNvSpPr txBox="1"/>
          <p:nvPr/>
        </p:nvSpPr>
        <p:spPr>
          <a:xfrm>
            <a:off x="6688563" y="2253937"/>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3" name="ZoneTexte 22">
            <a:extLst>
              <a:ext uri="{FF2B5EF4-FFF2-40B4-BE49-F238E27FC236}">
                <a16:creationId xmlns:a16="http://schemas.microsoft.com/office/drawing/2014/main" id="{A2A9C339-5F38-4E7F-BB4E-9B1803872255}"/>
              </a:ext>
            </a:extLst>
          </p:cNvPr>
          <p:cNvSpPr txBox="1"/>
          <p:nvPr/>
        </p:nvSpPr>
        <p:spPr>
          <a:xfrm>
            <a:off x="2444051" y="1258202"/>
            <a:ext cx="1932913"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3"/>
              </a:rPr>
              <a:t>a été traité au collège</a:t>
            </a:r>
            <a:endParaRPr lang="fr-FR" sz="1400" b="1" dirty="0"/>
          </a:p>
          <a:p>
            <a:endParaRPr lang="fr-FR" sz="1400" b="1" dirty="0"/>
          </a:p>
          <a:p>
            <a:endParaRPr lang="fr-FR" sz="1400" b="1" dirty="0"/>
          </a:p>
          <a:p>
            <a:endParaRPr lang="fr-FR" sz="1400" b="1" dirty="0"/>
          </a:p>
        </p:txBody>
      </p:sp>
      <p:pic>
        <p:nvPicPr>
          <p:cNvPr id="24" name="Image 23">
            <a:extLst>
              <a:ext uri="{FF2B5EF4-FFF2-40B4-BE49-F238E27FC236}">
                <a16:creationId xmlns:a16="http://schemas.microsoft.com/office/drawing/2014/main" id="{00F7F968-4510-4811-85FC-998563F206D4}"/>
              </a:ext>
            </a:extLst>
          </p:cNvPr>
          <p:cNvPicPr>
            <a:picLocks noChangeAspect="1"/>
          </p:cNvPicPr>
          <p:nvPr/>
        </p:nvPicPr>
        <p:blipFill>
          <a:blip r:embed="rId4"/>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139933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169551"/>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r>
              <a:rPr lang="fr-FR" sz="1400" dirty="0">
                <a:sym typeface="Wingdings 3" panose="05040102010807070707" pitchFamily="18" charset="2"/>
              </a:rPr>
              <a:t> </a:t>
            </a:r>
            <a:r>
              <a:rPr lang="fr-FR" sz="1400" b="1" dirty="0">
                <a:solidFill>
                  <a:srgbClr val="FF0000"/>
                </a:solidFill>
                <a:sym typeface="Wingdings 3" panose="05040102010807070707" pitchFamily="18" charset="2"/>
              </a:rPr>
              <a:t>Caractériser </a:t>
            </a:r>
            <a:r>
              <a:rPr lang="fr-FR" sz="1400" dirty="0">
                <a:sym typeface="Wingdings 3" panose="05040102010807070707" pitchFamily="18" charset="2"/>
              </a:rPr>
              <a:t>un </a:t>
            </a:r>
            <a:r>
              <a:rPr lang="fr-FR" sz="1400" b="1" dirty="0">
                <a:sym typeface="Wingdings 3" panose="05040102010807070707" pitchFamily="18" charset="2"/>
              </a:rPr>
              <a:t>agrosystème</a:t>
            </a:r>
            <a:r>
              <a:rPr lang="fr-FR" sz="1400" dirty="0">
                <a:sym typeface="Wingdings 3" panose="05040102010807070707" pitchFamily="18" charset="2"/>
              </a:rPr>
              <a:t> et son  </a:t>
            </a:r>
            <a:r>
              <a:rPr lang="fr-FR" sz="1400" b="1" dirty="0">
                <a:sym typeface="Wingdings 3" panose="05040102010807070707" pitchFamily="18" charset="2"/>
              </a:rPr>
              <a:t>organisation </a:t>
            </a:r>
            <a:r>
              <a:rPr lang="fr-FR" sz="1400" dirty="0">
                <a:sym typeface="Wingdings 3" panose="05040102010807070707" pitchFamily="18" charset="2"/>
              </a:rPr>
              <a:t>comme </a:t>
            </a:r>
            <a:r>
              <a:rPr lang="fr-FR" sz="1400" b="1" dirty="0">
                <a:sym typeface="Wingdings 3" panose="05040102010807070707" pitchFamily="18" charset="2"/>
              </a:rPr>
              <a:t>système</a:t>
            </a:r>
            <a:r>
              <a:rPr lang="fr-FR" sz="1400" dirty="0">
                <a:sym typeface="Wingdings 3" panose="05040102010807070707" pitchFamily="18" charset="2"/>
              </a:rPr>
              <a:t> (éléments constitutifs, interactions entre les éléments, flux de matière et d’énergie, entrées et sorties du système)</a:t>
            </a:r>
            <a:endParaRPr lang="fr-FR" sz="1400" b="1"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2800767"/>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Une approche avec un fil rouge : la compréhension de l’enjeu du défi d’alimentation (défi quantitatif et qualitatif) de la population mondiale.</a:t>
            </a:r>
          </a:p>
          <a:p>
            <a:pPr marL="285750" indent="-285750" algn="just">
              <a:buFont typeface="Wingdings" panose="05000000000000000000" pitchFamily="2" charset="2"/>
              <a:buChar char="§"/>
            </a:pPr>
            <a:r>
              <a:rPr lang="fr-FR" sz="1600" dirty="0"/>
              <a:t>La caractérisation des agrosystèmes puis l’identification des modalités d’une production durable à long terme (notamment par la préservation des sols des ressources aquatiques)</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3046988"/>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pPr marL="285750" indent="-285750" algn="just">
              <a:buFont typeface="Wingdings" panose="05000000000000000000" pitchFamily="2" charset="2"/>
              <a:buChar char="Ø"/>
            </a:pPr>
            <a:r>
              <a:rPr lang="fr-FR" sz="1600" dirty="0"/>
              <a:t>S’appuyer sur un exemple local d’exploitation pour caractériser l’organisation d’un agrosystème.</a:t>
            </a:r>
          </a:p>
          <a:p>
            <a:pPr marL="285750" indent="-285750" algn="just">
              <a:buFont typeface="Wingdings" panose="05000000000000000000" pitchFamily="2" charset="2"/>
              <a:buChar char="Ø"/>
            </a:pPr>
            <a:r>
              <a:rPr lang="fr-FR" sz="1600" dirty="0"/>
              <a:t>Mettre en relation l’organisation d’un agrosystème aux choix de l’exploitant et des contraintes du milieu, et que ces choix tendent à définir un terroir.</a:t>
            </a:r>
          </a:p>
          <a:p>
            <a:pPr marL="285750" indent="-285750" algn="just">
              <a:buFont typeface="Wingdings" panose="05000000000000000000" pitchFamily="2" charset="2"/>
              <a:buChar char="Ø"/>
            </a:pPr>
            <a:r>
              <a:rPr lang="fr-FR" sz="1600" dirty="0"/>
              <a:t>Expliciter par une démarche historique comment les intrants ont pu satisfaire aux besoins nutritifs de la population tout en entraînant des conséquences qualitatives sur l’environnement et la santé.</a:t>
            </a:r>
          </a:p>
          <a:p>
            <a:pPr marL="285750" indent="-285750" algn="just">
              <a:buFont typeface="Wingdings" panose="05000000000000000000" pitchFamily="2" charset="2"/>
              <a:buChar char="Ø"/>
            </a:pPr>
            <a:r>
              <a:rPr lang="fr-FR" sz="1600" dirty="0"/>
              <a:t>Notions de rendement agricole et de rendement écologique.</a:t>
            </a:r>
          </a:p>
          <a:p>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Les enjeux contemporains de la planète</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Agrosystèmes et développement durable</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Structure et fonctionnement des agrosystèmes</a:t>
            </a:r>
          </a:p>
        </p:txBody>
      </p:sp>
      <p:pic>
        <p:nvPicPr>
          <p:cNvPr id="16" name="Image 15">
            <a:extLst>
              <a:ext uri="{FF2B5EF4-FFF2-40B4-BE49-F238E27FC236}">
                <a16:creationId xmlns:a16="http://schemas.microsoft.com/office/drawing/2014/main" id="{F0D6C7FE-D3A8-4CBE-9D06-7E1D74AC274F}"/>
              </a:ext>
            </a:extLst>
          </p:cNvPr>
          <p:cNvPicPr>
            <a:picLocks noChangeAspect="1"/>
          </p:cNvPicPr>
          <p:nvPr/>
        </p:nvPicPr>
        <p:blipFill>
          <a:blip r:embed="rId2"/>
          <a:stretch>
            <a:fillRect/>
          </a:stretch>
        </p:blipFill>
        <p:spPr>
          <a:xfrm>
            <a:off x="10472665" y="2342839"/>
            <a:ext cx="1356478" cy="762066"/>
          </a:xfrm>
          <a:prstGeom prst="rect">
            <a:avLst/>
          </a:prstGeom>
        </p:spPr>
      </p:pic>
      <p:sp>
        <p:nvSpPr>
          <p:cNvPr id="20" name="Forme automatique 2">
            <a:extLst>
              <a:ext uri="{FF2B5EF4-FFF2-40B4-BE49-F238E27FC236}">
                <a16:creationId xmlns:a16="http://schemas.microsoft.com/office/drawing/2014/main" id="{588E0526-8A67-4D33-9749-ADF7B74AE12B}"/>
              </a:ext>
            </a:extLst>
          </p:cNvPr>
          <p:cNvSpPr>
            <a:spLocks noChangeArrowheads="1"/>
          </p:cNvSpPr>
          <p:nvPr/>
        </p:nvSpPr>
        <p:spPr bwMode="auto">
          <a:xfrm rot="5400000">
            <a:off x="9404939" y="2073535"/>
            <a:ext cx="610235" cy="1204595"/>
          </a:xfrm>
          <a:prstGeom prst="roundRect">
            <a:avLst>
              <a:gd name="adj" fmla="val 13032"/>
            </a:avLst>
          </a:prstGeom>
          <a:extLst/>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
        <p:nvSpPr>
          <p:cNvPr id="21" name="ZoneTexte 20">
            <a:extLst>
              <a:ext uri="{FF2B5EF4-FFF2-40B4-BE49-F238E27FC236}">
                <a16:creationId xmlns:a16="http://schemas.microsoft.com/office/drawing/2014/main" id="{A6FA7F25-3565-4D6D-9D3F-24A316994853}"/>
              </a:ext>
            </a:extLst>
          </p:cNvPr>
          <p:cNvSpPr txBox="1"/>
          <p:nvPr/>
        </p:nvSpPr>
        <p:spPr>
          <a:xfrm>
            <a:off x="6652232" y="2414222"/>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2" name="ZoneTexte 21">
            <a:extLst>
              <a:ext uri="{FF2B5EF4-FFF2-40B4-BE49-F238E27FC236}">
                <a16:creationId xmlns:a16="http://schemas.microsoft.com/office/drawing/2014/main" id="{D600D217-3668-44DA-A876-048596623457}"/>
              </a:ext>
            </a:extLst>
          </p:cNvPr>
          <p:cNvSpPr txBox="1"/>
          <p:nvPr/>
        </p:nvSpPr>
        <p:spPr>
          <a:xfrm>
            <a:off x="2452795" y="1258202"/>
            <a:ext cx="1924169"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3"/>
              </a:rPr>
              <a:t>a été traité au collège</a:t>
            </a:r>
            <a:endParaRPr lang="fr-FR" sz="1400" b="1" dirty="0"/>
          </a:p>
          <a:p>
            <a:endParaRPr lang="fr-FR" sz="1400" b="1" dirty="0"/>
          </a:p>
          <a:p>
            <a:endParaRPr lang="fr-FR" sz="1400" b="1" dirty="0"/>
          </a:p>
          <a:p>
            <a:endParaRPr lang="fr-FR" sz="1400" b="1" dirty="0"/>
          </a:p>
        </p:txBody>
      </p:sp>
      <p:pic>
        <p:nvPicPr>
          <p:cNvPr id="23" name="Image 22">
            <a:extLst>
              <a:ext uri="{FF2B5EF4-FFF2-40B4-BE49-F238E27FC236}">
                <a16:creationId xmlns:a16="http://schemas.microsoft.com/office/drawing/2014/main" id="{C0F5A77D-FB8E-4938-A4CD-FF8E14D4FB67}"/>
              </a:ext>
            </a:extLst>
          </p:cNvPr>
          <p:cNvPicPr>
            <a:picLocks noChangeAspect="1"/>
          </p:cNvPicPr>
          <p:nvPr/>
        </p:nvPicPr>
        <p:blipFill>
          <a:blip r:embed="rId4"/>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15522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r>
              <a:rPr lang="fr-FR" sz="1400" dirty="0">
                <a:sym typeface="Wingdings 3" panose="05040102010807070707" pitchFamily="18" charset="2"/>
              </a:rPr>
              <a:t> </a:t>
            </a:r>
            <a:r>
              <a:rPr lang="fr-FR" sz="1400" b="1" dirty="0">
                <a:solidFill>
                  <a:srgbClr val="FF0000"/>
                </a:solidFill>
                <a:sym typeface="Wingdings 3" panose="05040102010807070707" pitchFamily="18" charset="2"/>
              </a:rPr>
              <a:t>Connaitre</a:t>
            </a:r>
            <a:r>
              <a:rPr lang="fr-FR" sz="1400" dirty="0">
                <a:sym typeface="Wingdings 3" panose="05040102010807070707" pitchFamily="18" charset="2"/>
              </a:rPr>
              <a:t> l’</a:t>
            </a:r>
            <a:r>
              <a:rPr lang="fr-FR" sz="1400" b="1" dirty="0">
                <a:sym typeface="Wingdings 3" panose="05040102010807070707" pitchFamily="18" charset="2"/>
              </a:rPr>
              <a:t>organisation</a:t>
            </a:r>
            <a:r>
              <a:rPr lang="fr-FR" sz="1400" dirty="0">
                <a:sym typeface="Wingdings 3" panose="05040102010807070707" pitchFamily="18" charset="2"/>
              </a:rPr>
              <a:t>, la </a:t>
            </a:r>
            <a:r>
              <a:rPr lang="fr-FR" sz="1400" b="1" dirty="0">
                <a:sym typeface="Wingdings 3" panose="05040102010807070707" pitchFamily="18" charset="2"/>
              </a:rPr>
              <a:t>composition</a:t>
            </a:r>
            <a:r>
              <a:rPr lang="fr-FR" sz="1400" dirty="0">
                <a:sym typeface="Wingdings 3" panose="05040102010807070707" pitchFamily="18" charset="2"/>
              </a:rPr>
              <a:t> et </a:t>
            </a:r>
            <a:r>
              <a:rPr lang="fr-FR" sz="1400" b="1" dirty="0">
                <a:sym typeface="Wingdings 3" panose="05040102010807070707" pitchFamily="18" charset="2"/>
              </a:rPr>
              <a:t>l’origine d’un sol </a:t>
            </a:r>
            <a:r>
              <a:rPr lang="fr-FR" sz="1400" dirty="0">
                <a:sym typeface="Wingdings 3" panose="05040102010807070707" pitchFamily="18" charset="2"/>
              </a:rPr>
              <a:t>à partir d’un exemple local</a:t>
            </a:r>
            <a:endParaRPr lang="fr-FR" sz="1400" b="1"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554545"/>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pPr algn="just"/>
            <a:r>
              <a:rPr lang="fr-FR" sz="1600" dirty="0"/>
              <a:t>Il s’agit de mettre en évidence, au-delà des agents érosifs, le rôle des interactions entre les roches et la biosphère dans la nature, la composition et l’origine d’un sol.</a:t>
            </a:r>
          </a:p>
          <a:p>
            <a:pPr marL="285750" indent="-285750" algn="just">
              <a:buFont typeface="Wingdings" panose="05000000000000000000" pitchFamily="2" charset="2"/>
              <a:buChar char="Ø"/>
            </a:pPr>
            <a:r>
              <a:rPr lang="fr-FR" sz="1600" dirty="0"/>
              <a:t>Etude des êtres vivants d’un sol : biodiversité, réseaux trophiques, biomasse, cycle de la matière</a:t>
            </a:r>
          </a:p>
          <a:p>
            <a:pPr marL="285750" indent="-285750" algn="just">
              <a:buFont typeface="Wingdings" panose="05000000000000000000" pitchFamily="2" charset="2"/>
              <a:buChar char="Ø"/>
            </a:pPr>
            <a:r>
              <a:rPr lang="fr-FR" sz="1600" dirty="0"/>
              <a:t>Modalités de la formation d’un sol</a:t>
            </a:r>
          </a:p>
          <a:p>
            <a:endParaRPr lang="fr-FR" sz="1600" dirty="0"/>
          </a:p>
          <a:p>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Les enjeux contemporains de la planète</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Agrosystèmes et développement durable</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Caractéristiques des sols et production de biomasse</a:t>
            </a:r>
          </a:p>
        </p:txBody>
      </p:sp>
      <p:sp>
        <p:nvSpPr>
          <p:cNvPr id="16" name="ZoneTexte 15">
            <a:extLst>
              <a:ext uri="{FF2B5EF4-FFF2-40B4-BE49-F238E27FC236}">
                <a16:creationId xmlns:a16="http://schemas.microsoft.com/office/drawing/2014/main" id="{A2DC94AD-BDB3-4F5D-9B75-9E83D90AA450}"/>
              </a:ext>
            </a:extLst>
          </p:cNvPr>
          <p:cNvSpPr txBox="1"/>
          <p:nvPr/>
        </p:nvSpPr>
        <p:spPr>
          <a:xfrm>
            <a:off x="511629" y="3136612"/>
            <a:ext cx="4054928" cy="2800767"/>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Une approche avec un fil rouge : la compréhension de l’enjeu du défi d’alimentation (défi quantitatif et qualitatif) de la population mondiale.</a:t>
            </a:r>
          </a:p>
          <a:p>
            <a:pPr marL="285750" indent="-285750" algn="just">
              <a:buFont typeface="Wingdings" panose="05000000000000000000" pitchFamily="2" charset="2"/>
              <a:buChar char="§"/>
            </a:pPr>
            <a:r>
              <a:rPr lang="fr-FR" sz="1600" dirty="0"/>
              <a:t>La caractérisation des agrosystèmes puis l’identification des modalités d’une production durable à long terme (notamment par la préservation des sols des ressources aquatiques)</a:t>
            </a:r>
          </a:p>
        </p:txBody>
      </p:sp>
      <p:pic>
        <p:nvPicPr>
          <p:cNvPr id="20" name="Image 19">
            <a:extLst>
              <a:ext uri="{FF2B5EF4-FFF2-40B4-BE49-F238E27FC236}">
                <a16:creationId xmlns:a16="http://schemas.microsoft.com/office/drawing/2014/main" id="{C72932AA-C034-40CB-AB8C-0A4806E4FC65}"/>
              </a:ext>
            </a:extLst>
          </p:cNvPr>
          <p:cNvPicPr>
            <a:picLocks noChangeAspect="1"/>
          </p:cNvPicPr>
          <p:nvPr/>
        </p:nvPicPr>
        <p:blipFill>
          <a:blip r:embed="rId2"/>
          <a:stretch>
            <a:fillRect/>
          </a:stretch>
        </p:blipFill>
        <p:spPr>
          <a:xfrm>
            <a:off x="10472665" y="2205350"/>
            <a:ext cx="1356478" cy="762066"/>
          </a:xfrm>
          <a:prstGeom prst="rect">
            <a:avLst/>
          </a:prstGeom>
        </p:spPr>
      </p:pic>
      <p:sp>
        <p:nvSpPr>
          <p:cNvPr id="21" name="ZoneTexte 20">
            <a:extLst>
              <a:ext uri="{FF2B5EF4-FFF2-40B4-BE49-F238E27FC236}">
                <a16:creationId xmlns:a16="http://schemas.microsoft.com/office/drawing/2014/main" id="{DB0C2C0D-4697-4887-8E61-C4E0E0FE52A5}"/>
              </a:ext>
            </a:extLst>
          </p:cNvPr>
          <p:cNvSpPr txBox="1"/>
          <p:nvPr/>
        </p:nvSpPr>
        <p:spPr>
          <a:xfrm>
            <a:off x="8969829" y="2286389"/>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2" name="ZoneTexte 21">
            <a:extLst>
              <a:ext uri="{FF2B5EF4-FFF2-40B4-BE49-F238E27FC236}">
                <a16:creationId xmlns:a16="http://schemas.microsoft.com/office/drawing/2014/main" id="{3E8B8A66-3154-4325-8EF4-8902B37C1F90}"/>
              </a:ext>
            </a:extLst>
          </p:cNvPr>
          <p:cNvSpPr txBox="1"/>
          <p:nvPr/>
        </p:nvSpPr>
        <p:spPr>
          <a:xfrm>
            <a:off x="2402541" y="1258202"/>
            <a:ext cx="1974423"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3"/>
              </a:rPr>
              <a:t>a été traité au collège</a:t>
            </a:r>
            <a:endParaRPr lang="fr-FR" sz="1400" b="1" dirty="0"/>
          </a:p>
          <a:p>
            <a:endParaRPr lang="fr-FR" sz="1400" b="1" dirty="0"/>
          </a:p>
          <a:p>
            <a:endParaRPr lang="fr-FR" sz="1400" b="1" dirty="0"/>
          </a:p>
          <a:p>
            <a:endParaRPr lang="fr-FR" sz="1400" b="1" dirty="0"/>
          </a:p>
        </p:txBody>
      </p:sp>
      <p:pic>
        <p:nvPicPr>
          <p:cNvPr id="23" name="Image 22">
            <a:extLst>
              <a:ext uri="{FF2B5EF4-FFF2-40B4-BE49-F238E27FC236}">
                <a16:creationId xmlns:a16="http://schemas.microsoft.com/office/drawing/2014/main" id="{D222E937-3F47-42BC-B8FB-766A8DFBAAA9}"/>
              </a:ext>
            </a:extLst>
          </p:cNvPr>
          <p:cNvPicPr>
            <a:picLocks noChangeAspect="1"/>
          </p:cNvPicPr>
          <p:nvPr/>
        </p:nvPicPr>
        <p:blipFill>
          <a:blip r:embed="rId4"/>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150499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r>
              <a:rPr lang="fr-FR" sz="1400" dirty="0">
                <a:sym typeface="Wingdings 3" panose="05040102010807070707" pitchFamily="18" charset="2"/>
              </a:rPr>
              <a:t> </a:t>
            </a:r>
            <a:r>
              <a:rPr lang="fr-FR" sz="1400" b="1" dirty="0">
                <a:sym typeface="Wingdings 3" panose="05040102010807070707" pitchFamily="18" charset="2"/>
              </a:rPr>
              <a:t>Mener une démarche scientifique</a:t>
            </a:r>
            <a:r>
              <a:rPr lang="fr-FR" sz="1400" b="1" dirty="0">
                <a:solidFill>
                  <a:srgbClr val="FF0000"/>
                </a:solidFill>
                <a:sym typeface="Wingdings 3" panose="05040102010807070707" pitchFamily="18" charset="2"/>
              </a:rPr>
              <a:t> </a:t>
            </a:r>
            <a:r>
              <a:rPr lang="fr-FR" sz="1400" dirty="0">
                <a:sym typeface="Wingdings 3" panose="05040102010807070707" pitchFamily="18" charset="2"/>
              </a:rPr>
              <a:t>afin d’</a:t>
            </a:r>
            <a:r>
              <a:rPr lang="fr-FR" sz="1400" b="1" dirty="0">
                <a:solidFill>
                  <a:srgbClr val="FF0000"/>
                </a:solidFill>
                <a:sym typeface="Wingdings 3" panose="05040102010807070707" pitchFamily="18" charset="2"/>
              </a:rPr>
              <a:t>identifier </a:t>
            </a:r>
            <a:r>
              <a:rPr lang="fr-FR" sz="1400" dirty="0">
                <a:sym typeface="Wingdings 3" panose="05040102010807070707" pitchFamily="18" charset="2"/>
              </a:rPr>
              <a:t>une problématique liée à</a:t>
            </a:r>
          </a:p>
          <a:p>
            <a:r>
              <a:rPr lang="fr-FR" sz="1400" b="1" dirty="0">
                <a:sym typeface="Wingdings 3" panose="05040102010807070707" pitchFamily="18" charset="2"/>
              </a:rPr>
              <a:t>l'impact environnemental </a:t>
            </a:r>
            <a:r>
              <a:rPr lang="fr-FR" sz="1400" dirty="0">
                <a:sym typeface="Wingdings 3" panose="05040102010807070707" pitchFamily="18" charset="2"/>
              </a:rPr>
              <a:t>d'un agrosystème et </a:t>
            </a:r>
            <a:r>
              <a:rPr lang="fr-FR" sz="1400" b="1" dirty="0">
                <a:solidFill>
                  <a:srgbClr val="FF0000"/>
                </a:solidFill>
                <a:sym typeface="Wingdings 3" panose="05040102010807070707" pitchFamily="18" charset="2"/>
              </a:rPr>
              <a:t>envisager</a:t>
            </a:r>
            <a:r>
              <a:rPr lang="fr-FR" sz="1400" dirty="0">
                <a:sym typeface="Wingdings 3" panose="05040102010807070707" pitchFamily="18" charset="2"/>
              </a:rPr>
              <a:t> des </a:t>
            </a:r>
            <a:r>
              <a:rPr lang="fr-FR" sz="1400" b="1" dirty="0">
                <a:sym typeface="Wingdings 3" panose="05040102010807070707" pitchFamily="18" charset="2"/>
              </a:rPr>
              <a:t>solutions réalistes et valides.</a:t>
            </a:r>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062103"/>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pPr marL="285750" indent="-285750" algn="just">
              <a:buFont typeface="Wingdings" panose="05000000000000000000" pitchFamily="2" charset="2"/>
              <a:buChar char="Ø"/>
            </a:pPr>
            <a:r>
              <a:rPr lang="fr-FR" sz="1600" dirty="0"/>
              <a:t>Selon les modèles agricole, il s’agit d’identifier par une démarche scientifique (projet par exemple) les impacts des agrosystèmes sur la qualité des sols et l’état général de l’environnement.</a:t>
            </a:r>
          </a:p>
          <a:p>
            <a:pPr marL="285750" indent="-285750" algn="just">
              <a:buFont typeface="Wingdings" panose="05000000000000000000" pitchFamily="2" charset="2"/>
              <a:buChar char="Ø"/>
            </a:pPr>
            <a:r>
              <a:rPr lang="fr-FR" sz="1600" dirty="0"/>
              <a:t>Il s’agit alors d’identifier les solutions mises en œuvre afin de réduire ces impact en se basant sur la recherche agronomique récente.</a:t>
            </a:r>
          </a:p>
          <a:p>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Les enjeux contemporains de la planète</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Agrosystèmes et développement durable</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Vers une gestion durable des agrosystèmes</a:t>
            </a:r>
          </a:p>
        </p:txBody>
      </p:sp>
      <p:sp>
        <p:nvSpPr>
          <p:cNvPr id="16" name="ZoneTexte 15">
            <a:extLst>
              <a:ext uri="{FF2B5EF4-FFF2-40B4-BE49-F238E27FC236}">
                <a16:creationId xmlns:a16="http://schemas.microsoft.com/office/drawing/2014/main" id="{668D7948-A817-41D6-A312-2A3B882B6047}"/>
              </a:ext>
            </a:extLst>
          </p:cNvPr>
          <p:cNvSpPr txBox="1"/>
          <p:nvPr/>
        </p:nvSpPr>
        <p:spPr>
          <a:xfrm>
            <a:off x="511629" y="3136612"/>
            <a:ext cx="4054928" cy="2800767"/>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Une approche avec un fil rouge : la compréhension de l’enjeu du défi d’alimentation (défi quantitatif et qualitatif) de la population mondiale.</a:t>
            </a:r>
          </a:p>
          <a:p>
            <a:pPr marL="285750" indent="-285750" algn="just">
              <a:buFont typeface="Wingdings" panose="05000000000000000000" pitchFamily="2" charset="2"/>
              <a:buChar char="§"/>
            </a:pPr>
            <a:r>
              <a:rPr lang="fr-FR" sz="1600" dirty="0"/>
              <a:t>La caractérisation des agrosystèmes puis l’identification des modalités d’une production durable à long terme (notamment par la préservation des sols des ressources aquatiques)</a:t>
            </a:r>
          </a:p>
        </p:txBody>
      </p:sp>
      <p:pic>
        <p:nvPicPr>
          <p:cNvPr id="20" name="Image 19">
            <a:extLst>
              <a:ext uri="{FF2B5EF4-FFF2-40B4-BE49-F238E27FC236}">
                <a16:creationId xmlns:a16="http://schemas.microsoft.com/office/drawing/2014/main" id="{35F24EAA-C80D-42F5-A057-E45B68AA89DF}"/>
              </a:ext>
            </a:extLst>
          </p:cNvPr>
          <p:cNvPicPr>
            <a:picLocks noChangeAspect="1"/>
          </p:cNvPicPr>
          <p:nvPr/>
        </p:nvPicPr>
        <p:blipFill>
          <a:blip r:embed="rId2"/>
          <a:stretch>
            <a:fillRect/>
          </a:stretch>
        </p:blipFill>
        <p:spPr>
          <a:xfrm>
            <a:off x="10472665" y="2228649"/>
            <a:ext cx="1356478" cy="762066"/>
          </a:xfrm>
          <a:prstGeom prst="rect">
            <a:avLst/>
          </a:prstGeom>
        </p:spPr>
      </p:pic>
      <p:sp>
        <p:nvSpPr>
          <p:cNvPr id="21" name="Forme automatique 2">
            <a:extLst>
              <a:ext uri="{FF2B5EF4-FFF2-40B4-BE49-F238E27FC236}">
                <a16:creationId xmlns:a16="http://schemas.microsoft.com/office/drawing/2014/main" id="{23D3A641-526F-4FEC-837E-DA2764A3FF1B}"/>
              </a:ext>
            </a:extLst>
          </p:cNvPr>
          <p:cNvSpPr>
            <a:spLocks noChangeArrowheads="1"/>
          </p:cNvSpPr>
          <p:nvPr/>
        </p:nvSpPr>
        <p:spPr bwMode="auto">
          <a:xfrm rot="5400000">
            <a:off x="9349235" y="1985347"/>
            <a:ext cx="685402" cy="1139327"/>
          </a:xfrm>
          <a:prstGeom prst="roundRect">
            <a:avLst>
              <a:gd name="adj" fmla="val 13032"/>
            </a:avLst>
          </a:prstGeom>
          <a:extLst/>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
        <p:nvSpPr>
          <p:cNvPr id="22" name="ZoneTexte 21">
            <a:extLst>
              <a:ext uri="{FF2B5EF4-FFF2-40B4-BE49-F238E27FC236}">
                <a16:creationId xmlns:a16="http://schemas.microsoft.com/office/drawing/2014/main" id="{951D8392-3106-45F1-A64D-46115B267D4E}"/>
              </a:ext>
            </a:extLst>
          </p:cNvPr>
          <p:cNvSpPr txBox="1"/>
          <p:nvPr/>
        </p:nvSpPr>
        <p:spPr>
          <a:xfrm>
            <a:off x="6612549" y="2298355"/>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3" name="ZoneTexte 22">
            <a:extLst>
              <a:ext uri="{FF2B5EF4-FFF2-40B4-BE49-F238E27FC236}">
                <a16:creationId xmlns:a16="http://schemas.microsoft.com/office/drawing/2014/main" id="{5D461211-6632-46DD-8907-CE975FCC4F8E}"/>
              </a:ext>
            </a:extLst>
          </p:cNvPr>
          <p:cNvSpPr txBox="1"/>
          <p:nvPr/>
        </p:nvSpPr>
        <p:spPr>
          <a:xfrm>
            <a:off x="2467308" y="1258202"/>
            <a:ext cx="1909657"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3"/>
              </a:rPr>
              <a:t>a été traité au collège</a:t>
            </a:r>
            <a:endParaRPr lang="fr-FR" sz="1400" b="1" dirty="0"/>
          </a:p>
          <a:p>
            <a:endParaRPr lang="fr-FR" sz="1400" b="1" dirty="0"/>
          </a:p>
          <a:p>
            <a:endParaRPr lang="fr-FR" sz="1400" b="1" dirty="0"/>
          </a:p>
          <a:p>
            <a:endParaRPr lang="fr-FR" sz="1400" b="1" dirty="0"/>
          </a:p>
        </p:txBody>
      </p:sp>
      <p:pic>
        <p:nvPicPr>
          <p:cNvPr id="24" name="Image 23">
            <a:extLst>
              <a:ext uri="{FF2B5EF4-FFF2-40B4-BE49-F238E27FC236}">
                <a16:creationId xmlns:a16="http://schemas.microsoft.com/office/drawing/2014/main" id="{8B08AB55-7C04-4806-8E11-7321CA00E978}"/>
              </a:ext>
            </a:extLst>
          </p:cNvPr>
          <p:cNvPicPr>
            <a:picLocks noChangeAspect="1"/>
          </p:cNvPicPr>
          <p:nvPr/>
        </p:nvPicPr>
        <p:blipFill>
          <a:blip r:embed="rId4"/>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189180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Relier </a:t>
            </a:r>
            <a:r>
              <a:rPr lang="fr-FR" sz="1400" dirty="0">
                <a:sym typeface="Wingdings 3" panose="05040102010807070707" pitchFamily="18" charset="2"/>
              </a:rPr>
              <a:t>la présence du </a:t>
            </a:r>
            <a:r>
              <a:rPr lang="fr-FR" sz="1400" b="1" dirty="0">
                <a:sym typeface="Wingdings 3" panose="05040102010807070707" pitchFamily="18" charset="2"/>
              </a:rPr>
              <a:t>gène </a:t>
            </a:r>
            <a:r>
              <a:rPr lang="fr-FR" sz="1400" b="1" dirty="0" err="1">
                <a:sym typeface="Wingdings 3" panose="05040102010807070707" pitchFamily="18" charset="2"/>
              </a:rPr>
              <a:t>SrY</a:t>
            </a:r>
            <a:r>
              <a:rPr lang="fr-FR" sz="1400" b="1" dirty="0">
                <a:sym typeface="Wingdings 3" panose="05040102010807070707" pitchFamily="18" charset="2"/>
              </a:rPr>
              <a:t> </a:t>
            </a:r>
            <a:r>
              <a:rPr lang="fr-FR" sz="1400" dirty="0">
                <a:sym typeface="Wingdings 3" panose="05040102010807070707" pitchFamily="18" charset="2"/>
              </a:rPr>
              <a:t>et </a:t>
            </a:r>
            <a:r>
              <a:rPr lang="fr-FR" sz="1400" b="1" dirty="0">
                <a:sym typeface="Wingdings 3" panose="05040102010807070707" pitchFamily="18" charset="2"/>
              </a:rPr>
              <a:t>la transformation des gonades indifférenciées </a:t>
            </a:r>
            <a:r>
              <a:rPr lang="fr-FR" sz="1400" dirty="0">
                <a:sym typeface="Wingdings 3" panose="05040102010807070707" pitchFamily="18" charset="2"/>
              </a:rPr>
              <a:t>sans entrer dans le détail des mécanismes génétiques et moléculaires expliquant l’influence du sexe génétique sur le sexe phénotypique.</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Identifier</a:t>
            </a:r>
            <a:r>
              <a:rPr lang="fr-FR" sz="1400" b="1" dirty="0">
                <a:sym typeface="Wingdings 3" panose="05040102010807070707" pitchFamily="18" charset="2"/>
              </a:rPr>
              <a:t> </a:t>
            </a:r>
            <a:r>
              <a:rPr lang="fr-FR" sz="1400" dirty="0">
                <a:sym typeface="Wingdings 3" panose="05040102010807070707" pitchFamily="18" charset="2"/>
              </a:rPr>
              <a:t>le </a:t>
            </a:r>
            <a:r>
              <a:rPr lang="fr-FR" sz="1400" b="1" dirty="0">
                <a:sym typeface="Wingdings 3" panose="05040102010807070707" pitchFamily="18" charset="2"/>
              </a:rPr>
              <a:t>fonctionnement des organes génitaux </a:t>
            </a:r>
            <a:r>
              <a:rPr lang="fr-FR" sz="1400" dirty="0">
                <a:sym typeface="Wingdings 3" panose="05040102010807070707" pitchFamily="18" charset="2"/>
              </a:rPr>
              <a:t>au cours de la vie</a:t>
            </a:r>
            <a:endParaRPr lang="fr-FR" sz="1400"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3293209"/>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Education à la sexualité et une articulation avec le parcours éducatif de santé.</a:t>
            </a:r>
          </a:p>
          <a:p>
            <a:pPr marL="285750" indent="-285750" algn="just">
              <a:buFont typeface="Wingdings" panose="05000000000000000000" pitchFamily="2" charset="2"/>
              <a:buChar char="§"/>
            </a:pPr>
            <a:r>
              <a:rPr lang="fr-FR" sz="1600" dirty="0"/>
              <a:t>Fournir à l’élève des connaissances scientifiquement établies, qui ne laissent place ni aux informations erronées sur le fonctionnement du corps ni aux préjugés, notamment ceux véhiculés sur internet et les réseaux sociaux -&gt; Parcours citoyen</a:t>
            </a:r>
          </a:p>
          <a:p>
            <a:pPr marL="285750" indent="-285750" algn="just">
              <a:buFont typeface="Wingdings" panose="05000000000000000000" pitchFamily="2" charset="2"/>
              <a:buChar char="§"/>
            </a:pPr>
            <a:r>
              <a:rPr lang="fr-FR" sz="1600" dirty="0"/>
              <a:t>Dans ce cadre, une interaction avec les professionnels de santé de l’établissement et d’autres disciplines est souhaité.</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3293209"/>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endParaRPr lang="fr-FR" sz="1600" dirty="0"/>
          </a:p>
          <a:p>
            <a:pPr marL="285750" indent="-285750" algn="just">
              <a:buFont typeface="Wingdings" panose="05000000000000000000" pitchFamily="2" charset="2"/>
              <a:buChar char="Ø"/>
            </a:pPr>
            <a:r>
              <a:rPr lang="fr-FR" sz="1600" dirty="0"/>
              <a:t>S’appuyer (et réactiver) les acquis du collège (puberté, organes reproducteurs, production de cellules reproductrices, contrôles hormonaux) pour atteindre la cible objectif ci-dessus.</a:t>
            </a:r>
          </a:p>
          <a:p>
            <a:pPr marL="285750" indent="-285750" algn="just">
              <a:buFont typeface="Wingdings" panose="05000000000000000000" pitchFamily="2" charset="2"/>
              <a:buChar char="Ø"/>
            </a:pPr>
            <a:r>
              <a:rPr lang="fr-FR" sz="1600" dirty="0"/>
              <a:t>Identifier les relations entre le sexe génétique et l’organisation anatomique/physiologique par une ou des stratégies suivantes  : </a:t>
            </a:r>
          </a:p>
          <a:p>
            <a:pPr marL="742950" lvl="1" indent="-285750" algn="just">
              <a:buFont typeface="Courier New" panose="02070309020205020404" pitchFamily="49" charset="0"/>
              <a:buChar char="o"/>
            </a:pPr>
            <a:r>
              <a:rPr lang="fr-FR" sz="1600" dirty="0"/>
              <a:t>Exploitation de documents</a:t>
            </a:r>
          </a:p>
          <a:p>
            <a:pPr marL="742950" lvl="1" indent="-285750" algn="just">
              <a:buFont typeface="Courier New" panose="02070309020205020404" pitchFamily="49" charset="0"/>
              <a:buChar char="o"/>
            </a:pPr>
            <a:r>
              <a:rPr lang="fr-FR" sz="1600" dirty="0"/>
              <a:t>Observations microscopiques</a:t>
            </a:r>
          </a:p>
          <a:p>
            <a:pPr marL="742950" lvl="1" indent="-285750" algn="just">
              <a:buFont typeface="Courier New" panose="02070309020205020404" pitchFamily="49" charset="0"/>
              <a:buChar char="o"/>
            </a:pPr>
            <a:r>
              <a:rPr lang="fr-FR" sz="1600" dirty="0"/>
              <a:t>Démarche historique</a:t>
            </a:r>
          </a:p>
          <a:p>
            <a:pPr marL="285750" indent="-285750">
              <a:buFont typeface="Wingdings" panose="05000000000000000000" pitchFamily="2" charset="2"/>
              <a:buChar char="Ø"/>
            </a:pPr>
            <a:r>
              <a:rPr lang="fr-FR" sz="1600" dirty="0"/>
              <a:t>L’étude des anomalies génétiques ou développementales n’est pas traitée de manière exhaustive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Procréation et sexualité humaine</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Corps humain : de la fécondation à la puberté</a:t>
            </a:r>
          </a:p>
        </p:txBody>
      </p:sp>
      <p:sp>
        <p:nvSpPr>
          <p:cNvPr id="16" name="ZoneTexte 15">
            <a:extLst>
              <a:ext uri="{FF2B5EF4-FFF2-40B4-BE49-F238E27FC236}">
                <a16:creationId xmlns:a16="http://schemas.microsoft.com/office/drawing/2014/main" id="{325D319A-50C3-438C-884F-0EA7287DA2A3}"/>
              </a:ext>
            </a:extLst>
          </p:cNvPr>
          <p:cNvSpPr txBox="1"/>
          <p:nvPr/>
        </p:nvSpPr>
        <p:spPr>
          <a:xfrm>
            <a:off x="2497873" y="1258202"/>
            <a:ext cx="1879091"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pic>
        <p:nvPicPr>
          <p:cNvPr id="20" name="Image 19">
            <a:extLst>
              <a:ext uri="{FF2B5EF4-FFF2-40B4-BE49-F238E27FC236}">
                <a16:creationId xmlns:a16="http://schemas.microsoft.com/office/drawing/2014/main" id="{FC93EDB3-7741-4FE5-87FC-EA369E9D13AC}"/>
              </a:ext>
            </a:extLst>
          </p:cNvPr>
          <p:cNvPicPr>
            <a:picLocks noChangeAspect="1"/>
          </p:cNvPicPr>
          <p:nvPr/>
        </p:nvPicPr>
        <p:blipFill>
          <a:blip r:embed="rId3"/>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60412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marL="285750" indent="-285750">
              <a:buFont typeface="Wingdings 3" panose="05040102010807070707" pitchFamily="18" charset="2"/>
              <a:buChar char=""/>
            </a:pPr>
            <a:r>
              <a:rPr lang="fr-FR" sz="1400" b="1" dirty="0">
                <a:solidFill>
                  <a:srgbClr val="FF0000"/>
                </a:solidFill>
                <a:sym typeface="Wingdings 3" panose="05040102010807070707" pitchFamily="18" charset="2"/>
              </a:rPr>
              <a:t>Identifier </a:t>
            </a:r>
            <a:r>
              <a:rPr lang="fr-FR" sz="1400" b="1" dirty="0">
                <a:sym typeface="Wingdings 3" panose="05040102010807070707" pitchFamily="18" charset="2"/>
              </a:rPr>
              <a:t>les structures cérébrales </a:t>
            </a:r>
            <a:r>
              <a:rPr lang="fr-FR" sz="1400" dirty="0">
                <a:sym typeface="Wingdings 3" panose="05040102010807070707" pitchFamily="18" charset="2"/>
              </a:rPr>
              <a:t>qui participent aux </a:t>
            </a:r>
            <a:r>
              <a:rPr lang="fr-FR" sz="1400" b="1" dirty="0">
                <a:sym typeface="Wingdings 3" panose="05040102010807070707" pitchFamily="18" charset="2"/>
              </a:rPr>
              <a:t>processus de récompense </a:t>
            </a:r>
            <a:r>
              <a:rPr lang="fr-FR" sz="1400" dirty="0">
                <a:sym typeface="Wingdings 3" panose="05040102010807070707" pitchFamily="18" charset="2"/>
              </a:rPr>
              <a:t>à partir de documents et données médicales et expérimentales.</a:t>
            </a:r>
          </a:p>
          <a:p>
            <a:pPr marL="285750" indent="-285750">
              <a:buFont typeface="Wingdings 3" panose="05040102010807070707" pitchFamily="18" charset="2"/>
              <a:buChar char=""/>
            </a:pPr>
            <a:r>
              <a:rPr lang="fr-FR" sz="1400" b="1" dirty="0">
                <a:solidFill>
                  <a:srgbClr val="FF0000"/>
                </a:solidFill>
                <a:sym typeface="Wingdings 3" panose="05040102010807070707" pitchFamily="18" charset="2"/>
              </a:rPr>
              <a:t>Identifier</a:t>
            </a:r>
            <a:r>
              <a:rPr lang="fr-FR" sz="1400" b="1" dirty="0">
                <a:sym typeface="Wingdings 3" panose="05040102010807070707" pitchFamily="18" charset="2"/>
              </a:rPr>
              <a:t> les composantes socio-affectives</a:t>
            </a:r>
            <a:r>
              <a:rPr lang="fr-FR" sz="1400" dirty="0">
                <a:sym typeface="Wingdings 3" panose="05040102010807070707" pitchFamily="18" charset="2"/>
              </a:rPr>
              <a:t>, </a:t>
            </a:r>
            <a:r>
              <a:rPr lang="fr-FR" sz="1400" b="1" dirty="0">
                <a:sym typeface="Wingdings 3" panose="05040102010807070707" pitchFamily="18" charset="2"/>
              </a:rPr>
              <a:t>cognitives</a:t>
            </a:r>
            <a:r>
              <a:rPr lang="fr-FR" sz="1400" dirty="0">
                <a:sym typeface="Wingdings 3" panose="05040102010807070707" pitchFamily="18" charset="2"/>
              </a:rPr>
              <a:t> et le </a:t>
            </a:r>
            <a:r>
              <a:rPr lang="fr-FR" sz="1400" b="1" dirty="0">
                <a:sym typeface="Wingdings 3" panose="05040102010807070707" pitchFamily="18" charset="2"/>
              </a:rPr>
              <a:t>contexte culturel </a:t>
            </a:r>
            <a:r>
              <a:rPr lang="fr-FR" sz="1400" dirty="0">
                <a:sym typeface="Wingdings 3" panose="05040102010807070707" pitchFamily="18" charset="2"/>
              </a:rPr>
              <a:t>influençant le </a:t>
            </a:r>
            <a:r>
              <a:rPr lang="fr-FR" sz="1400" b="1" dirty="0">
                <a:sym typeface="Wingdings 3" panose="05040102010807070707" pitchFamily="18" charset="2"/>
              </a:rPr>
              <a:t>comportement sexuel humain.</a:t>
            </a:r>
            <a:endParaRPr lang="fr-FR" sz="1400" b="1"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3293209"/>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pPr marL="285750" indent="-285750" algn="just">
              <a:buFont typeface="Wingdings" panose="05000000000000000000" pitchFamily="2" charset="2"/>
              <a:buChar char="Ø"/>
            </a:pPr>
            <a:r>
              <a:rPr lang="fr-FR" sz="1600" dirty="0"/>
              <a:t>On veille à ne pas limiter la relation entre sexualité et plaisir à la seule composante biologique</a:t>
            </a:r>
          </a:p>
          <a:p>
            <a:pPr marL="285750" indent="-285750" algn="just">
              <a:buFont typeface="Wingdings" panose="05000000000000000000" pitchFamily="2" charset="2"/>
              <a:buChar char="Ø"/>
            </a:pPr>
            <a:r>
              <a:rPr lang="fr-FR" sz="1600" dirty="0"/>
              <a:t>Les mécanismes cérébraux du plaisir sont étudiés seulement d’une façon globale (activation de zones cérébrales) sans explicitation des phénomènes cellulaires. </a:t>
            </a:r>
          </a:p>
          <a:p>
            <a:pPr marL="285750" indent="-285750" algn="just">
              <a:buFont typeface="Wingdings" panose="05000000000000000000" pitchFamily="2" charset="2"/>
              <a:buChar char="Ø"/>
            </a:pPr>
            <a:r>
              <a:rPr lang="fr-FR" sz="1600" dirty="0"/>
              <a:t>Liens avec l’éducation à la santé et à la sexualité (notion de consentement, lutte contre les violences sexuelles et toutes les discriminations liées à l’orientation humaine), avec l’éducation au médias et à l’information (lutte contre les stéréotypes véhiculés par la pornographie), avec l’EMC (respect de l’autre, stéréotypes et orientation..)</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Procréation et sexualité humaine</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Cerveau, plaisir, sexualité</a:t>
            </a:r>
          </a:p>
        </p:txBody>
      </p:sp>
      <p:sp>
        <p:nvSpPr>
          <p:cNvPr id="16" name="ZoneTexte 15">
            <a:extLst>
              <a:ext uri="{FF2B5EF4-FFF2-40B4-BE49-F238E27FC236}">
                <a16:creationId xmlns:a16="http://schemas.microsoft.com/office/drawing/2014/main" id="{937A7FEB-9616-499A-8726-299DA849581B}"/>
              </a:ext>
            </a:extLst>
          </p:cNvPr>
          <p:cNvSpPr txBox="1"/>
          <p:nvPr/>
        </p:nvSpPr>
        <p:spPr>
          <a:xfrm>
            <a:off x="511629" y="3136612"/>
            <a:ext cx="4054928" cy="3293209"/>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Education à la sexualité et une articulation avec le parcours éducatif de santé.</a:t>
            </a:r>
          </a:p>
          <a:p>
            <a:pPr marL="285750" indent="-285750" algn="just">
              <a:buFont typeface="Wingdings" panose="05000000000000000000" pitchFamily="2" charset="2"/>
              <a:buChar char="§"/>
            </a:pPr>
            <a:r>
              <a:rPr lang="fr-FR" sz="1600" dirty="0"/>
              <a:t>Fournir à l’élève des connaissances scientifiquement établies, qui ne laissent place ni aux informations erronées sur le fonctionnement du corps ni aux préjugés, notamment ceux véhiculés sur internet et les réseaux sociaux -&gt; Parcours citoyen</a:t>
            </a:r>
          </a:p>
          <a:p>
            <a:pPr marL="285750" indent="-285750" algn="just">
              <a:buFont typeface="Wingdings" panose="05000000000000000000" pitchFamily="2" charset="2"/>
              <a:buChar char="§"/>
            </a:pPr>
            <a:r>
              <a:rPr lang="fr-FR" sz="1600" dirty="0"/>
              <a:t>Dans ce cadre, une interaction avec les professionnels de santé de l’établissement et d’autres disciplines est souhaité.</a:t>
            </a:r>
          </a:p>
        </p:txBody>
      </p:sp>
      <p:sp>
        <p:nvSpPr>
          <p:cNvPr id="20" name="ZoneTexte 19">
            <a:extLst>
              <a:ext uri="{FF2B5EF4-FFF2-40B4-BE49-F238E27FC236}">
                <a16:creationId xmlns:a16="http://schemas.microsoft.com/office/drawing/2014/main" id="{D27CE7C9-C1C3-4F8E-B3E2-846DBF8C0DF8}"/>
              </a:ext>
            </a:extLst>
          </p:cNvPr>
          <p:cNvSpPr txBox="1"/>
          <p:nvPr/>
        </p:nvSpPr>
        <p:spPr>
          <a:xfrm>
            <a:off x="2464420" y="1258202"/>
            <a:ext cx="1912544"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pic>
        <p:nvPicPr>
          <p:cNvPr id="21" name="Image 20">
            <a:extLst>
              <a:ext uri="{FF2B5EF4-FFF2-40B4-BE49-F238E27FC236}">
                <a16:creationId xmlns:a16="http://schemas.microsoft.com/office/drawing/2014/main" id="{D4BAD7F8-567E-4CF8-8059-35A4F7FF3B48}"/>
              </a:ext>
            </a:extLst>
          </p:cNvPr>
          <p:cNvPicPr>
            <a:picLocks noChangeAspect="1"/>
          </p:cNvPicPr>
          <p:nvPr/>
        </p:nvPicPr>
        <p:blipFill>
          <a:blip r:embed="rId3"/>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280086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815882"/>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Expliquer </a:t>
            </a:r>
            <a:r>
              <a:rPr lang="fr-FR" sz="1400" b="1" dirty="0">
                <a:sym typeface="Wingdings 3" panose="05040102010807070707" pitchFamily="18" charset="2"/>
              </a:rPr>
              <a:t>le système neuroendocrinien faisant intervenir l’hypothalamus, l’hypophyse et les organes sexuels.</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Expliquer </a:t>
            </a:r>
            <a:r>
              <a:rPr lang="fr-FR" sz="1400" dirty="0">
                <a:sym typeface="Wingdings 3" panose="05040102010807070707" pitchFamily="18" charset="2"/>
              </a:rPr>
              <a:t>comment des </a:t>
            </a:r>
            <a:r>
              <a:rPr lang="fr-FR" sz="1400" b="1" dirty="0">
                <a:sym typeface="Wingdings 3" panose="05040102010807070707" pitchFamily="18" charset="2"/>
              </a:rPr>
              <a:t>molécules exogènes</a:t>
            </a:r>
            <a:r>
              <a:rPr lang="fr-FR" sz="1400" dirty="0">
                <a:sym typeface="Wingdings 3" panose="05040102010807070707" pitchFamily="18" charset="2"/>
              </a:rPr>
              <a:t> leurrent le système et permettent </a:t>
            </a:r>
            <a:r>
              <a:rPr lang="fr-FR" sz="1400" b="1" dirty="0">
                <a:sym typeface="Wingdings 3" panose="05040102010807070707" pitchFamily="18" charset="2"/>
              </a:rPr>
              <a:t>une maîtrise de la procréation, avec de moins en moins d'effets secondaires.</a:t>
            </a:r>
          </a:p>
          <a:p>
            <a:pPr marL="285750" indent="-285750" algn="just">
              <a:buFont typeface="Wingdings 3" panose="05040102010807070707" pitchFamily="18" charset="2"/>
              <a:buChar char=""/>
            </a:pPr>
            <a:r>
              <a:rPr lang="fr-FR" sz="1400" b="1" dirty="0">
                <a:solidFill>
                  <a:srgbClr val="FF0000"/>
                </a:solidFill>
              </a:rPr>
              <a:t>Caractériser</a:t>
            </a:r>
            <a:r>
              <a:rPr lang="fr-FR" sz="1400" b="1" dirty="0"/>
              <a:t> les applications issues de la compréhension de ce système : </a:t>
            </a:r>
            <a:r>
              <a:rPr lang="fr-FR" sz="1400" dirty="0"/>
              <a:t>contraceptions, contragestion, contraception hormonale masculine, AMP.</a:t>
            </a:r>
          </a:p>
          <a:p>
            <a:pPr marL="285750" indent="-285750" algn="just">
              <a:buFont typeface="Wingdings 3" panose="05040102010807070707" pitchFamily="18" charset="2"/>
              <a:buChar char=""/>
            </a:pPr>
            <a:r>
              <a:rPr lang="fr-FR" sz="1400" b="1" dirty="0">
                <a:solidFill>
                  <a:srgbClr val="FF0000"/>
                </a:solidFill>
              </a:rPr>
              <a:t>Identifier </a:t>
            </a:r>
            <a:r>
              <a:rPr lang="fr-FR" sz="1400" dirty="0"/>
              <a:t>les moyens de contraception permettant de </a:t>
            </a:r>
            <a:r>
              <a:rPr lang="fr-FR" sz="1400" b="1" dirty="0"/>
              <a:t>se protéger des IST</a:t>
            </a:r>
            <a:r>
              <a:rPr lang="fr-FR" sz="1400" dirty="0"/>
              <a:t>.</a:t>
            </a:r>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6" y="3198614"/>
            <a:ext cx="6538685" cy="3539430"/>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Le système neuroendocrinien faisant intervenir l’hypothalamus, l’hypophyse et les organes sexuels : il s’agit de montrer comment des molécules exogènes peuvent agir comme des « leurres » pour empêcher la production des ovocytes ou des spermatozoïdes, pour désynchroniser le fonctionnement de l’appareil reproducteur chez la femme ou empêcher le développement de la muqueuse utérine. </a:t>
            </a:r>
          </a:p>
          <a:p>
            <a:pPr marL="285750" indent="-285750" algn="just">
              <a:buFont typeface="Wingdings" panose="05000000000000000000" pitchFamily="2" charset="2"/>
              <a:buChar char="Ø"/>
            </a:pPr>
            <a:r>
              <a:rPr lang="fr-FR" sz="1600" dirty="0"/>
              <a:t>Les mécanismes cellulaires de l’action des hormones, de même que les voies de leur synthèse, ne sont pas au programme. </a:t>
            </a:r>
          </a:p>
          <a:p>
            <a:pPr marL="285750" indent="-285750" algn="just">
              <a:buFont typeface="Wingdings" panose="05000000000000000000" pitchFamily="2" charset="2"/>
              <a:buChar char="Ø"/>
            </a:pPr>
            <a:r>
              <a:rPr lang="fr-FR" sz="1600" dirty="0"/>
              <a:t>Le lien est établi entre certaines étapes des techniques de l’assistance médicale à la procréation ou d’interruption volontaire de grossesse et les connaissances scientifiques qui permettent de les expliquer et d’évoquer leur cadre éthique.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3951304" y="2633399"/>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267413" y="3055717"/>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Procréation et sexualité humaine</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Hormones et procréation humaine</a:t>
            </a:r>
          </a:p>
        </p:txBody>
      </p:sp>
      <p:sp>
        <p:nvSpPr>
          <p:cNvPr id="16" name="ZoneTexte 15">
            <a:extLst>
              <a:ext uri="{FF2B5EF4-FFF2-40B4-BE49-F238E27FC236}">
                <a16:creationId xmlns:a16="http://schemas.microsoft.com/office/drawing/2014/main" id="{56464954-E66C-483B-B35A-0DB63579BCBD}"/>
              </a:ext>
            </a:extLst>
          </p:cNvPr>
          <p:cNvSpPr txBox="1"/>
          <p:nvPr/>
        </p:nvSpPr>
        <p:spPr>
          <a:xfrm>
            <a:off x="511629" y="3136612"/>
            <a:ext cx="4054928" cy="3293209"/>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Education à la sexualité et une articulation avec le parcours éducatif de santé.</a:t>
            </a:r>
          </a:p>
          <a:p>
            <a:pPr marL="285750" indent="-285750" algn="just">
              <a:buFont typeface="Wingdings" panose="05000000000000000000" pitchFamily="2" charset="2"/>
              <a:buChar char="§"/>
            </a:pPr>
            <a:r>
              <a:rPr lang="fr-FR" sz="1600" dirty="0"/>
              <a:t>Fournir à l’élève des connaissances scientifiquement établies, qui ne laissent place ni aux informations erronées sur le fonctionnement du corps ni aux préjugés, notamment ceux véhiculés sur internet et les réseaux sociaux -&gt; Parcours citoyen</a:t>
            </a:r>
          </a:p>
          <a:p>
            <a:pPr marL="285750" indent="-285750" algn="just">
              <a:buFont typeface="Wingdings" panose="05000000000000000000" pitchFamily="2" charset="2"/>
              <a:buChar char="§"/>
            </a:pPr>
            <a:r>
              <a:rPr lang="fr-FR" sz="1600" dirty="0"/>
              <a:t>Dans ce cadre, une interaction avec les professionnels de santé de l’établissement et d’autres disciplines est souhaité.</a:t>
            </a:r>
          </a:p>
        </p:txBody>
      </p:sp>
      <p:sp>
        <p:nvSpPr>
          <p:cNvPr id="20" name="Forme automatique 2">
            <a:extLst>
              <a:ext uri="{FF2B5EF4-FFF2-40B4-BE49-F238E27FC236}">
                <a16:creationId xmlns:a16="http://schemas.microsoft.com/office/drawing/2014/main" id="{AC7C019B-A0A5-49ED-A557-D734819A6DD1}"/>
              </a:ext>
            </a:extLst>
          </p:cNvPr>
          <p:cNvSpPr>
            <a:spLocks noChangeArrowheads="1"/>
          </p:cNvSpPr>
          <p:nvPr/>
        </p:nvSpPr>
        <p:spPr bwMode="auto">
          <a:xfrm rot="5400000">
            <a:off x="9661775" y="2713292"/>
            <a:ext cx="610235" cy="1204595"/>
          </a:xfrm>
          <a:prstGeom prst="roundRect">
            <a:avLst>
              <a:gd name="adj" fmla="val 13032"/>
            </a:avLst>
          </a:prstGeom>
          <a:extLst/>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
        <p:nvSpPr>
          <p:cNvPr id="21" name="ZoneTexte 20">
            <a:extLst>
              <a:ext uri="{FF2B5EF4-FFF2-40B4-BE49-F238E27FC236}">
                <a16:creationId xmlns:a16="http://schemas.microsoft.com/office/drawing/2014/main" id="{B2271C72-591D-4509-922A-94B197F929C3}"/>
              </a:ext>
            </a:extLst>
          </p:cNvPr>
          <p:cNvSpPr txBox="1"/>
          <p:nvPr/>
        </p:nvSpPr>
        <p:spPr>
          <a:xfrm>
            <a:off x="2486721" y="1258202"/>
            <a:ext cx="1890243"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A3247F16-7C99-49EB-98B4-B41D7E783126}"/>
              </a:ext>
            </a:extLst>
          </p:cNvPr>
          <p:cNvPicPr>
            <a:picLocks noChangeAspect="1"/>
          </p:cNvPicPr>
          <p:nvPr/>
        </p:nvPicPr>
        <p:blipFill>
          <a:blip r:embed="rId3"/>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335942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algn="just"/>
            <a:r>
              <a:rPr lang="fr-FR" sz="1400" dirty="0">
                <a:sym typeface="Wingdings 3" panose="05040102010807070707" pitchFamily="18" charset="2"/>
              </a:rPr>
              <a:t> </a:t>
            </a:r>
            <a:r>
              <a:rPr lang="fr-FR" sz="1400" b="1" dirty="0">
                <a:solidFill>
                  <a:srgbClr val="FF0000"/>
                </a:solidFill>
                <a:sym typeface="Wingdings 3" panose="05040102010807070707" pitchFamily="18" charset="2"/>
              </a:rPr>
              <a:t>Comprendre</a:t>
            </a:r>
            <a:r>
              <a:rPr lang="fr-FR" sz="1400" dirty="0">
                <a:sym typeface="Wingdings 3" panose="05040102010807070707" pitchFamily="18" charset="2"/>
              </a:rPr>
              <a:t> les </a:t>
            </a:r>
            <a:r>
              <a:rPr lang="fr-FR" sz="1400" b="1" dirty="0">
                <a:sym typeface="Wingdings 3" panose="05040102010807070707" pitchFamily="18" charset="2"/>
              </a:rPr>
              <a:t>problématiques actuelles </a:t>
            </a:r>
            <a:r>
              <a:rPr lang="fr-FR" sz="1400" dirty="0">
                <a:sym typeface="Wingdings 3" panose="05040102010807070707" pitchFamily="18" charset="2"/>
              </a:rPr>
              <a:t>dans les pays en difficulté économique, politique et sanitaire, ainsi que dans les pays à économie favorable, </a:t>
            </a:r>
            <a:r>
              <a:rPr lang="fr-FR" sz="1400" b="1" dirty="0">
                <a:sym typeface="Wingdings 3" panose="05040102010807070707" pitchFamily="18" charset="2"/>
              </a:rPr>
              <a:t>à partir d’un ou deux exemples actuels et sociétaux de maladies.</a:t>
            </a:r>
          </a:p>
          <a:p>
            <a:pPr algn="just"/>
            <a:endParaRPr lang="fr-FR" sz="1400" b="1" dirty="0"/>
          </a:p>
          <a:p>
            <a:pPr algn="just"/>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8" y="2777621"/>
            <a:ext cx="4054928" cy="3785652"/>
          </a:xfrm>
          <a:prstGeom prst="rect">
            <a:avLst/>
          </a:prstGeom>
          <a:noFill/>
          <a:ln w="19050">
            <a:solidFill>
              <a:schemeClr val="tx1"/>
            </a:solidFill>
          </a:ln>
        </p:spPr>
        <p:txBody>
          <a:bodyPr wrap="square" rtlCol="0">
            <a:spAutoFit/>
          </a:bodyPr>
          <a:lstStyle/>
          <a:p>
            <a:pPr algn="just"/>
            <a:r>
              <a:rPr lang="fr-FR" sz="1600" b="1" dirty="0"/>
              <a:t>Les approches </a:t>
            </a:r>
          </a:p>
          <a:p>
            <a:pPr algn="just"/>
            <a:r>
              <a:rPr lang="fr-FR" sz="1600" dirty="0"/>
              <a:t>Aborder dans ce thème </a:t>
            </a:r>
            <a:r>
              <a:rPr lang="fr-FR" sz="1600" u="sng" dirty="0"/>
              <a:t>deux types de relations entre l’être humain et les microorganismes </a:t>
            </a:r>
            <a:r>
              <a:rPr lang="fr-FR" sz="1600" dirty="0"/>
              <a:t>et </a:t>
            </a:r>
            <a:r>
              <a:rPr lang="fr-FR" sz="1600" u="sng" dirty="0"/>
              <a:t>les replacent dans les écosystèmes </a:t>
            </a:r>
            <a:r>
              <a:rPr lang="fr-FR" sz="1600" dirty="0"/>
              <a:t>dans lesquelles elles évoluent :</a:t>
            </a:r>
          </a:p>
          <a:p>
            <a:pPr marL="285750" indent="-285750" algn="just">
              <a:buFont typeface="Wingdings" panose="05000000000000000000" pitchFamily="2" charset="2"/>
              <a:buChar char="§"/>
            </a:pPr>
            <a:r>
              <a:rPr lang="fr-FR" sz="1600" dirty="0"/>
              <a:t>des </a:t>
            </a:r>
            <a:r>
              <a:rPr lang="fr-FR" sz="1600" b="1" i="1" dirty="0"/>
              <a:t>relations bénéfiques de type symbiotique</a:t>
            </a:r>
            <a:r>
              <a:rPr lang="fr-FR" sz="1600" dirty="0"/>
              <a:t> où les microorganismes remplissent des fonctions contribuant à la santé de notre organisme ;</a:t>
            </a:r>
          </a:p>
          <a:p>
            <a:pPr marL="285750" indent="-285750" algn="just">
              <a:buFont typeface="Wingdings" panose="05000000000000000000" pitchFamily="2" charset="2"/>
              <a:buChar char="§"/>
            </a:pPr>
            <a:r>
              <a:rPr lang="fr-FR" sz="1600" dirty="0"/>
              <a:t>des </a:t>
            </a:r>
            <a:r>
              <a:rPr lang="fr-FR" sz="1600" b="1" i="1" dirty="0"/>
              <a:t>relations avec des agents pathogènes </a:t>
            </a:r>
            <a:r>
              <a:rPr lang="fr-FR" sz="1600" dirty="0"/>
              <a:t>qui peuvent avoir une très grande  importance en santé publique, </a:t>
            </a:r>
            <a:r>
              <a:rPr lang="fr-FR" sz="1600" u="sng" dirty="0"/>
              <a:t>en France comme au niveau mondial</a:t>
            </a:r>
            <a:r>
              <a:rPr lang="fr-FR" sz="1600" dirty="0"/>
              <a:t> car ils sont </a:t>
            </a:r>
            <a:r>
              <a:rPr lang="fr-FR" sz="1600" b="1" i="1" dirty="0"/>
              <a:t>responsables de potentielles flambées épidémiques.</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3539430"/>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On s’appuiera sur les exemples d’une maladie à transmission directe (par exemple VIH) et une à transmission vectorielle (par exemple paludisme).</a:t>
            </a:r>
          </a:p>
          <a:p>
            <a:pPr algn="just"/>
            <a:endParaRPr lang="fr-FR" sz="1600" dirty="0"/>
          </a:p>
          <a:p>
            <a:pPr marL="285750" indent="-285750" algn="just">
              <a:buFont typeface="Wingdings" panose="05000000000000000000" pitchFamily="2" charset="2"/>
              <a:buChar char="Ø"/>
            </a:pPr>
            <a:r>
              <a:rPr lang="fr-FR" sz="1600" dirty="0"/>
              <a:t>Exploiter des bases de données permettant de connaître la répartition, la prévalence ou l’impact en termes de santé publique d’une maladie à transmission directe et/ou vectorielle-&gt; usage d’un SIG</a:t>
            </a:r>
          </a:p>
          <a:p>
            <a:pPr algn="just"/>
            <a:endParaRPr lang="fr-FR" sz="1600" dirty="0"/>
          </a:p>
          <a:p>
            <a:pPr marL="285750" indent="-285750" algn="just">
              <a:buFont typeface="Wingdings" panose="05000000000000000000" pitchFamily="2" charset="2"/>
              <a:buChar char="Ø"/>
            </a:pPr>
            <a:r>
              <a:rPr lang="fr-FR" sz="1600" dirty="0"/>
              <a:t>Appliquer les connaissances acquises à d’autres exemples choisis pour leur intérêt local ou de santé publique, et pour permettre aux élèves d’exercer les compétences attendues sur d’autres cas de maladies (chikungunya, dengue, maladie de Lyme, toxoplasmose, etc.).</a:t>
            </a:r>
          </a:p>
          <a:p>
            <a:pPr algn="just"/>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031205" y="2309017"/>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Microorganismes et santé</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Agents pathogènes et maladies vectorielles</a:t>
            </a:r>
          </a:p>
        </p:txBody>
      </p:sp>
      <p:sp>
        <p:nvSpPr>
          <p:cNvPr id="16" name="Forme automatique 2">
            <a:extLst>
              <a:ext uri="{FF2B5EF4-FFF2-40B4-BE49-F238E27FC236}">
                <a16:creationId xmlns:a16="http://schemas.microsoft.com/office/drawing/2014/main" id="{E7E7A2E3-1AFB-422C-A92E-A7313D8E5985}"/>
              </a:ext>
            </a:extLst>
          </p:cNvPr>
          <p:cNvSpPr>
            <a:spLocks noChangeArrowheads="1"/>
          </p:cNvSpPr>
          <p:nvPr/>
        </p:nvSpPr>
        <p:spPr bwMode="auto">
          <a:xfrm rot="5400000">
            <a:off x="10772957" y="2172201"/>
            <a:ext cx="610235" cy="1204595"/>
          </a:xfrm>
          <a:prstGeom prst="roundRect">
            <a:avLst>
              <a:gd name="adj" fmla="val 13032"/>
            </a:avLst>
          </a:prstGeom>
          <a:extLst/>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
        <p:nvSpPr>
          <p:cNvPr id="20" name="ZoneTexte 19">
            <a:extLst>
              <a:ext uri="{FF2B5EF4-FFF2-40B4-BE49-F238E27FC236}">
                <a16:creationId xmlns:a16="http://schemas.microsoft.com/office/drawing/2014/main" id="{173598D8-C576-41EA-A035-E6BE5A640F41}"/>
              </a:ext>
            </a:extLst>
          </p:cNvPr>
          <p:cNvSpPr txBox="1"/>
          <p:nvPr/>
        </p:nvSpPr>
        <p:spPr>
          <a:xfrm>
            <a:off x="8821747" y="2489598"/>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1" name="ZoneTexte 20">
            <a:extLst>
              <a:ext uri="{FF2B5EF4-FFF2-40B4-BE49-F238E27FC236}">
                <a16:creationId xmlns:a16="http://schemas.microsoft.com/office/drawing/2014/main" id="{8E04EAC7-43C1-47D3-8745-27B895DF6A28}"/>
              </a:ext>
            </a:extLst>
          </p:cNvPr>
          <p:cNvSpPr txBox="1"/>
          <p:nvPr/>
        </p:nvSpPr>
        <p:spPr>
          <a:xfrm>
            <a:off x="2549189" y="1258202"/>
            <a:ext cx="1827776"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25007274-C75B-4351-BA1C-FA7FC99D9868}"/>
              </a:ext>
            </a:extLst>
          </p:cNvPr>
          <p:cNvPicPr>
            <a:picLocks noChangeAspect="1"/>
          </p:cNvPicPr>
          <p:nvPr/>
        </p:nvPicPr>
        <p:blipFill>
          <a:blip r:embed="rId3"/>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303988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169551"/>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marL="285750" indent="-285750">
              <a:buFont typeface="Wingdings 3" panose="05040102010807070707" pitchFamily="18" charset="2"/>
              <a:buChar char=""/>
            </a:pPr>
            <a:r>
              <a:rPr lang="fr-FR" sz="1400" b="1" dirty="0">
                <a:solidFill>
                  <a:srgbClr val="FF0000"/>
                </a:solidFill>
                <a:sym typeface="Wingdings 3" panose="05040102010807070707" pitchFamily="18" charset="2"/>
              </a:rPr>
              <a:t>Définir</a:t>
            </a:r>
            <a:r>
              <a:rPr lang="fr-FR" sz="1400" b="1" dirty="0">
                <a:sym typeface="Wingdings 3" panose="05040102010807070707" pitchFamily="18" charset="2"/>
              </a:rPr>
              <a:t> </a:t>
            </a:r>
            <a:r>
              <a:rPr lang="fr-FR" sz="1400" dirty="0">
                <a:sym typeface="Wingdings 3" panose="05040102010807070707" pitchFamily="18" charset="2"/>
              </a:rPr>
              <a:t>le </a:t>
            </a:r>
            <a:r>
              <a:rPr lang="fr-FR" sz="1400" b="1" dirty="0">
                <a:sym typeface="Wingdings 3" panose="05040102010807070707" pitchFamily="18" charset="2"/>
              </a:rPr>
              <a:t>microbiote</a:t>
            </a:r>
            <a:r>
              <a:rPr lang="fr-FR" sz="1400" dirty="0">
                <a:sym typeface="Wingdings 3" panose="05040102010807070707" pitchFamily="18" charset="2"/>
              </a:rPr>
              <a:t> (ensemble des microorganismes qui vit sur et dans le corps humain) et </a:t>
            </a:r>
            <a:r>
              <a:rPr lang="fr-FR" sz="1400" b="1" dirty="0">
                <a:sym typeface="Wingdings 3" panose="05040102010807070707" pitchFamily="18" charset="2"/>
              </a:rPr>
              <a:t>les interactions du microbiote avec</a:t>
            </a:r>
            <a:r>
              <a:rPr lang="fr-FR" sz="1400" dirty="0">
                <a:sym typeface="Wingdings 3" panose="05040102010807070707" pitchFamily="18" charset="2"/>
              </a:rPr>
              <a:t> l</a:t>
            </a:r>
            <a:r>
              <a:rPr lang="fr-FR" sz="1400" b="1" dirty="0">
                <a:sym typeface="Wingdings 3" panose="05040102010807070707" pitchFamily="18" charset="2"/>
              </a:rPr>
              <a:t>’hôte</a:t>
            </a:r>
            <a:r>
              <a:rPr lang="fr-FR" sz="1400" dirty="0">
                <a:sym typeface="Wingdings 3" panose="05040102010807070707" pitchFamily="18" charset="2"/>
              </a:rPr>
              <a:t>.</a:t>
            </a:r>
            <a:endParaRPr lang="fr-FR" sz="1400" b="1" dirty="0">
              <a:solidFill>
                <a:srgbClr val="FF0000"/>
              </a:solidFill>
              <a:sym typeface="Wingdings 3" panose="05040102010807070707" pitchFamily="18" charset="2"/>
            </a:endParaRPr>
          </a:p>
          <a:p>
            <a:pPr marL="285750" indent="-285750">
              <a:buFont typeface="Wingdings 3" panose="05040102010807070707" pitchFamily="18" charset="2"/>
              <a:buChar char=""/>
            </a:pPr>
            <a:r>
              <a:rPr lang="fr-FR" sz="1400" b="1" dirty="0">
                <a:solidFill>
                  <a:srgbClr val="FF0000"/>
                </a:solidFill>
                <a:sym typeface="Wingdings 3" panose="05040102010807070707" pitchFamily="18" charset="2"/>
              </a:rPr>
              <a:t>Analyser, comparer, critiquer </a:t>
            </a:r>
            <a:r>
              <a:rPr lang="fr-FR" sz="1400" dirty="0">
                <a:sym typeface="Wingdings 3" panose="05040102010807070707" pitchFamily="18" charset="2"/>
              </a:rPr>
              <a:t>des informations sur les </a:t>
            </a:r>
            <a:r>
              <a:rPr lang="fr-FR" sz="1400" b="1" dirty="0">
                <a:sym typeface="Wingdings 3" panose="05040102010807070707" pitchFamily="18" charset="2"/>
              </a:rPr>
              <a:t>effets scientifiquement prouvés </a:t>
            </a:r>
            <a:r>
              <a:rPr lang="fr-FR" sz="1400" dirty="0">
                <a:sym typeface="Wingdings 3" panose="05040102010807070707" pitchFamily="18" charset="2"/>
              </a:rPr>
              <a:t>du </a:t>
            </a:r>
            <a:r>
              <a:rPr lang="fr-FR" sz="1400" b="1" dirty="0">
                <a:sym typeface="Wingdings 3" panose="05040102010807070707" pitchFamily="18" charset="2"/>
              </a:rPr>
              <a:t>microbiote</a:t>
            </a:r>
            <a:r>
              <a:rPr lang="fr-FR" sz="1400" dirty="0">
                <a:sym typeface="Wingdings 3" panose="05040102010807070707" pitchFamily="18" charset="2"/>
              </a:rPr>
              <a:t> et sur </a:t>
            </a:r>
            <a:r>
              <a:rPr lang="fr-FR" sz="1400" b="1" dirty="0">
                <a:sym typeface="Wingdings 3" panose="05040102010807070707" pitchFamily="18" charset="2"/>
              </a:rPr>
              <a:t>l’utilisation du microbiote en santé humaine.</a:t>
            </a:r>
          </a:p>
        </p:txBody>
      </p:sp>
      <p:sp>
        <p:nvSpPr>
          <p:cNvPr id="9" name="ZoneTexte 8">
            <a:extLst>
              <a:ext uri="{FF2B5EF4-FFF2-40B4-BE49-F238E27FC236}">
                <a16:creationId xmlns:a16="http://schemas.microsoft.com/office/drawing/2014/main" id="{C18FB186-6BF0-4507-A6A2-CCDE0525F375}"/>
              </a:ext>
            </a:extLst>
          </p:cNvPr>
          <p:cNvSpPr txBox="1"/>
          <p:nvPr/>
        </p:nvSpPr>
        <p:spPr>
          <a:xfrm>
            <a:off x="2399429" y="1258202"/>
            <a:ext cx="1977535" cy="1169551"/>
          </a:xfrm>
          <a:prstGeom prst="rect">
            <a:avLst/>
          </a:prstGeom>
          <a:noFill/>
          <a:ln w="19050">
            <a:solidFill>
              <a:srgbClr val="7030A0"/>
            </a:solidFill>
          </a:ln>
        </p:spPr>
        <p:txBody>
          <a:bodyPr wrap="square" rtlCol="0">
            <a:spAutoFit/>
          </a:bodyPr>
          <a:lstStyle/>
          <a:p>
            <a:r>
              <a:rPr lang="fr-FR" sz="1400" b="1" dirty="0"/>
              <a:t>Ce qui a été traité au collège</a:t>
            </a:r>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800767"/>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Le microbiote intestinal a un rôle indispensable dans l’immunité et dans la digestion</a:t>
            </a:r>
          </a:p>
          <a:p>
            <a:pPr marL="285750" indent="-285750" algn="just">
              <a:buFont typeface="Wingdings" panose="05000000000000000000" pitchFamily="2" charset="2"/>
              <a:buChar char="Ø"/>
            </a:pPr>
            <a:r>
              <a:rPr lang="fr-FR" sz="1600" dirty="0"/>
              <a:t>La modulation du microbiote ouvre des pistes de traitement dans certains cas de maladies.</a:t>
            </a:r>
          </a:p>
          <a:p>
            <a:pPr marL="285750" indent="-285750" algn="just">
              <a:buFont typeface="Wingdings" panose="05000000000000000000" pitchFamily="2" charset="2"/>
              <a:buChar char="Ø"/>
            </a:pPr>
            <a:r>
              <a:rPr lang="fr-FR" sz="1600" dirty="0"/>
              <a:t>Certains microorganismes normalement bénins du microbiote peuvent devenir pathogènes pour l’organisme notamment en cas d’affaiblissement du système immunitaire.</a:t>
            </a:r>
          </a:p>
          <a:p>
            <a:pPr marL="285750" indent="-285750" algn="just">
              <a:buFont typeface="Wingdings" panose="05000000000000000000" pitchFamily="2" charset="2"/>
              <a:buChar char="Ø"/>
            </a:pPr>
            <a:r>
              <a:rPr lang="fr-FR" sz="1600" dirty="0"/>
              <a:t>les notions doivent être abordées avec un nombre limité d’exemples. La connaissance des pré ou probiotiques n’est pas attendue.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Microorganismes et santé</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Microbiote humain et santé</a:t>
            </a:r>
          </a:p>
        </p:txBody>
      </p:sp>
      <p:sp>
        <p:nvSpPr>
          <p:cNvPr id="16" name="ZoneTexte 15">
            <a:extLst>
              <a:ext uri="{FF2B5EF4-FFF2-40B4-BE49-F238E27FC236}">
                <a16:creationId xmlns:a16="http://schemas.microsoft.com/office/drawing/2014/main" id="{5D7206ED-884F-4BC4-B156-BC0A21B89593}"/>
              </a:ext>
            </a:extLst>
          </p:cNvPr>
          <p:cNvSpPr txBox="1"/>
          <p:nvPr/>
        </p:nvSpPr>
        <p:spPr>
          <a:xfrm>
            <a:off x="511628" y="2777621"/>
            <a:ext cx="4054928" cy="3785652"/>
          </a:xfrm>
          <a:prstGeom prst="rect">
            <a:avLst/>
          </a:prstGeom>
          <a:noFill/>
          <a:ln w="19050">
            <a:solidFill>
              <a:schemeClr val="tx1"/>
            </a:solidFill>
          </a:ln>
        </p:spPr>
        <p:txBody>
          <a:bodyPr wrap="square" rtlCol="0">
            <a:spAutoFit/>
          </a:bodyPr>
          <a:lstStyle/>
          <a:p>
            <a:pPr algn="just"/>
            <a:r>
              <a:rPr lang="fr-FR" sz="1600" b="1" dirty="0"/>
              <a:t>Les approches </a:t>
            </a:r>
          </a:p>
          <a:p>
            <a:pPr algn="just"/>
            <a:r>
              <a:rPr lang="fr-FR" sz="1600" dirty="0"/>
              <a:t>Aborder dans ce thème </a:t>
            </a:r>
            <a:r>
              <a:rPr lang="fr-FR" sz="1600" u="sng" dirty="0"/>
              <a:t>deux types de relations entre l’être humain et les microorganismes </a:t>
            </a:r>
            <a:r>
              <a:rPr lang="fr-FR" sz="1600" dirty="0"/>
              <a:t>et </a:t>
            </a:r>
            <a:r>
              <a:rPr lang="fr-FR" sz="1600" u="sng" dirty="0"/>
              <a:t>en les replaçant dans les écosystèmes </a:t>
            </a:r>
            <a:r>
              <a:rPr lang="fr-FR" sz="1600" dirty="0"/>
              <a:t>dans lesquelles elles évoluent :</a:t>
            </a:r>
          </a:p>
          <a:p>
            <a:pPr marL="285750" indent="-285750" algn="just">
              <a:buFont typeface="Wingdings" panose="05000000000000000000" pitchFamily="2" charset="2"/>
              <a:buChar char="§"/>
            </a:pPr>
            <a:r>
              <a:rPr lang="fr-FR" sz="1600" dirty="0"/>
              <a:t>des </a:t>
            </a:r>
            <a:r>
              <a:rPr lang="fr-FR" sz="1600" b="1" i="1" dirty="0"/>
              <a:t>relations bénéfiques de type symbiotique</a:t>
            </a:r>
            <a:r>
              <a:rPr lang="fr-FR" sz="1600" dirty="0"/>
              <a:t> où les microorganismes remplissent des fonctions contribuant à la santé de notre organisme ;</a:t>
            </a:r>
          </a:p>
          <a:p>
            <a:pPr marL="285750" indent="-285750" algn="just">
              <a:buFont typeface="Wingdings" panose="05000000000000000000" pitchFamily="2" charset="2"/>
              <a:buChar char="§"/>
            </a:pPr>
            <a:r>
              <a:rPr lang="fr-FR" sz="1600" dirty="0"/>
              <a:t>des </a:t>
            </a:r>
            <a:r>
              <a:rPr lang="fr-FR" sz="1600" b="1" i="1" dirty="0"/>
              <a:t>relations avec des agents pathogènes </a:t>
            </a:r>
            <a:r>
              <a:rPr lang="fr-FR" sz="1600" dirty="0"/>
              <a:t>qui peuvent avoir une très grande  importance en santé publique, </a:t>
            </a:r>
            <a:r>
              <a:rPr lang="fr-FR" sz="1600" u="sng" dirty="0"/>
              <a:t>en France comme au niveau mondial</a:t>
            </a:r>
            <a:r>
              <a:rPr lang="fr-FR" sz="1600" dirty="0"/>
              <a:t> car ils sont </a:t>
            </a:r>
            <a:r>
              <a:rPr lang="fr-FR" sz="1600" b="1" i="1" dirty="0"/>
              <a:t>responsables de potentielles flambées épidémiques.</a:t>
            </a:r>
          </a:p>
        </p:txBody>
      </p:sp>
      <p:sp>
        <p:nvSpPr>
          <p:cNvPr id="20" name="Forme automatique 2">
            <a:extLst>
              <a:ext uri="{FF2B5EF4-FFF2-40B4-BE49-F238E27FC236}">
                <a16:creationId xmlns:a16="http://schemas.microsoft.com/office/drawing/2014/main" id="{0A1203AD-EB80-4780-B187-F59D7381DBD0}"/>
              </a:ext>
            </a:extLst>
          </p:cNvPr>
          <p:cNvSpPr>
            <a:spLocks noChangeArrowheads="1"/>
          </p:cNvSpPr>
          <p:nvPr/>
        </p:nvSpPr>
        <p:spPr bwMode="auto">
          <a:xfrm rot="5400000">
            <a:off x="10772957" y="2172201"/>
            <a:ext cx="610235" cy="1204595"/>
          </a:xfrm>
          <a:prstGeom prst="roundRect">
            <a:avLst>
              <a:gd name="adj" fmla="val 13032"/>
            </a:avLst>
          </a:prstGeom>
          <a:extLst/>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pic>
        <p:nvPicPr>
          <p:cNvPr id="21" name="Image 20">
            <a:extLst>
              <a:ext uri="{FF2B5EF4-FFF2-40B4-BE49-F238E27FC236}">
                <a16:creationId xmlns:a16="http://schemas.microsoft.com/office/drawing/2014/main" id="{D3FD27F4-C088-47B6-B76A-DBCBE2ADBBAD}"/>
              </a:ext>
            </a:extLst>
          </p:cNvPr>
          <p:cNvPicPr>
            <a:picLocks noChangeAspect="1"/>
          </p:cNvPicPr>
          <p:nvPr/>
        </p:nvPicPr>
        <p:blipFill>
          <a:blip r:embed="rId2"/>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186563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r>
              <a:rPr lang="fr-FR" sz="1200" b="1" dirty="0"/>
              <a:t>Titre</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titre</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276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titre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1169551"/>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a:t>
            </a:r>
            <a:r>
              <a:rPr lang="fr-FR" sz="1400" dirty="0"/>
              <a:t>:</a:t>
            </a:r>
          </a:p>
          <a:p>
            <a:pPr algn="just"/>
            <a:endParaRPr lang="fr-FR" sz="1400" dirty="0"/>
          </a:p>
          <a:p>
            <a:pPr algn="just"/>
            <a:endParaRPr lang="fr-FR" sz="1400" dirty="0"/>
          </a:p>
          <a:p>
            <a:pPr algn="just"/>
            <a:endParaRPr lang="fr-FR" sz="1400" dirty="0"/>
          </a:p>
          <a:p>
            <a:pPr algn="just"/>
            <a:endParaRPr lang="fr-FR" sz="1400" dirty="0"/>
          </a:p>
        </p:txBody>
      </p:sp>
      <p:sp>
        <p:nvSpPr>
          <p:cNvPr id="9" name="ZoneTexte 8">
            <a:extLst>
              <a:ext uri="{FF2B5EF4-FFF2-40B4-BE49-F238E27FC236}">
                <a16:creationId xmlns:a16="http://schemas.microsoft.com/office/drawing/2014/main" id="{C18FB186-6BF0-4507-A6A2-CCDE0525F375}"/>
              </a:ext>
            </a:extLst>
          </p:cNvPr>
          <p:cNvSpPr txBox="1"/>
          <p:nvPr/>
        </p:nvSpPr>
        <p:spPr>
          <a:xfrm>
            <a:off x="2475571" y="1258202"/>
            <a:ext cx="1901394"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2308324"/>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062103"/>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3"/>
          <a:stretch>
            <a:fillRect/>
          </a:stretch>
        </p:blipFill>
        <p:spPr>
          <a:xfrm>
            <a:off x="3137966" y="1495001"/>
            <a:ext cx="902947" cy="902947"/>
          </a:xfrm>
          <a:prstGeom prst="rect">
            <a:avLst/>
          </a:prstGeom>
        </p:spPr>
      </p:pic>
      <p:sp>
        <p:nvSpPr>
          <p:cNvPr id="3" name="Bulle narrative : rectangle 2">
            <a:extLst>
              <a:ext uri="{FF2B5EF4-FFF2-40B4-BE49-F238E27FC236}">
                <a16:creationId xmlns:a16="http://schemas.microsoft.com/office/drawing/2014/main" id="{4346025B-AED1-4CE2-8609-C566097923F6}"/>
              </a:ext>
            </a:extLst>
          </p:cNvPr>
          <p:cNvSpPr/>
          <p:nvPr/>
        </p:nvSpPr>
        <p:spPr>
          <a:xfrm>
            <a:off x="304822" y="1412089"/>
            <a:ext cx="1901394" cy="1476254"/>
          </a:xfrm>
          <a:prstGeom prst="wedgeRectCallout">
            <a:avLst>
              <a:gd name="adj1" fmla="val 84509"/>
              <a:gd name="adj2" fmla="val -12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Les acquis </a:t>
            </a:r>
          </a:p>
          <a:p>
            <a:pPr algn="ctr"/>
            <a:r>
              <a:rPr lang="fr-FR" sz="1600" b="1" dirty="0">
                <a:solidFill>
                  <a:schemeClr val="tx1"/>
                </a:solidFill>
              </a:rPr>
              <a:t>des cycles 3 et 4 : </a:t>
            </a:r>
          </a:p>
          <a:p>
            <a:pPr algn="ctr"/>
            <a:r>
              <a:rPr lang="fr-FR" sz="1400" b="1" dirty="0">
                <a:solidFill>
                  <a:schemeClr val="tx1"/>
                </a:solidFill>
              </a:rPr>
              <a:t>Essentiel à prendre en compte mais à ne pas traiter à nouveau</a:t>
            </a:r>
          </a:p>
          <a:p>
            <a:pPr algn="ctr"/>
            <a:endParaRPr lang="fr-FR" sz="1400" b="1" dirty="0">
              <a:solidFill>
                <a:schemeClr val="tx1"/>
              </a:solidFill>
            </a:endParaRPr>
          </a:p>
        </p:txBody>
      </p:sp>
      <p:sp>
        <p:nvSpPr>
          <p:cNvPr id="15" name="Bulle narrative : rectangle 14">
            <a:extLst>
              <a:ext uri="{FF2B5EF4-FFF2-40B4-BE49-F238E27FC236}">
                <a16:creationId xmlns:a16="http://schemas.microsoft.com/office/drawing/2014/main" id="{F4C6E8B8-3E7A-4CB3-8500-7257F9371478}"/>
              </a:ext>
            </a:extLst>
          </p:cNvPr>
          <p:cNvSpPr/>
          <p:nvPr/>
        </p:nvSpPr>
        <p:spPr>
          <a:xfrm>
            <a:off x="8973160" y="1495001"/>
            <a:ext cx="2976679" cy="1169550"/>
          </a:xfrm>
          <a:prstGeom prst="wedgeRectCallout">
            <a:avLst>
              <a:gd name="adj1" fmla="val -113263"/>
              <a:gd name="adj2" fmla="val -732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Les attendus spécifiques de la classe de 2</a:t>
            </a:r>
            <a:r>
              <a:rPr lang="fr-FR" sz="1600" b="1" baseline="30000" dirty="0">
                <a:solidFill>
                  <a:schemeClr val="tx1"/>
                </a:solidFill>
              </a:rPr>
              <a:t>nde</a:t>
            </a:r>
            <a:endParaRPr lang="fr-FR" sz="1600" b="1" dirty="0">
              <a:solidFill>
                <a:schemeClr val="tx1"/>
              </a:solidFill>
            </a:endParaRPr>
          </a:p>
          <a:p>
            <a:pPr algn="ctr"/>
            <a:r>
              <a:rPr lang="fr-FR" sz="1400" b="1" dirty="0">
                <a:solidFill>
                  <a:schemeClr val="tx1"/>
                </a:solidFill>
                <a:sym typeface="Wingdings 3" panose="05040102010807070707" pitchFamily="18" charset="2"/>
              </a:rPr>
              <a:t></a:t>
            </a:r>
            <a:r>
              <a:rPr lang="fr-FR" sz="1400" b="1" dirty="0">
                <a:solidFill>
                  <a:schemeClr val="tx1"/>
                </a:solidFill>
              </a:rPr>
              <a:t> ce que doivent savoir et savoir faire les élèves (compétences et connaissances)</a:t>
            </a:r>
          </a:p>
        </p:txBody>
      </p:sp>
      <p:sp>
        <p:nvSpPr>
          <p:cNvPr id="16" name="Bulle narrative : rectangle 15">
            <a:extLst>
              <a:ext uri="{FF2B5EF4-FFF2-40B4-BE49-F238E27FC236}">
                <a16:creationId xmlns:a16="http://schemas.microsoft.com/office/drawing/2014/main" id="{F6C7C724-BC34-4C32-A883-E42005E74E02}"/>
              </a:ext>
            </a:extLst>
          </p:cNvPr>
          <p:cNvSpPr/>
          <p:nvPr/>
        </p:nvSpPr>
        <p:spPr>
          <a:xfrm>
            <a:off x="3612081" y="5508218"/>
            <a:ext cx="2303413" cy="1169550"/>
          </a:xfrm>
          <a:prstGeom prst="wedgeRectCallout">
            <a:avLst>
              <a:gd name="adj1" fmla="val -100985"/>
              <a:gd name="adj2" fmla="val -2084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Les fils directeurs qui donnent un sens à la progression du thème </a:t>
            </a:r>
          </a:p>
        </p:txBody>
      </p:sp>
      <p:sp>
        <p:nvSpPr>
          <p:cNvPr id="20" name="Bulle narrative : rectangle 19">
            <a:extLst>
              <a:ext uri="{FF2B5EF4-FFF2-40B4-BE49-F238E27FC236}">
                <a16:creationId xmlns:a16="http://schemas.microsoft.com/office/drawing/2014/main" id="{8507645C-55B6-4CF8-A2C4-42496BBCD08B}"/>
              </a:ext>
            </a:extLst>
          </p:cNvPr>
          <p:cNvSpPr/>
          <p:nvPr/>
        </p:nvSpPr>
        <p:spPr>
          <a:xfrm>
            <a:off x="8365514" y="4593226"/>
            <a:ext cx="2976679" cy="1314088"/>
          </a:xfrm>
          <a:prstGeom prst="wedgeRectCallout">
            <a:avLst>
              <a:gd name="adj1" fmla="val -110337"/>
              <a:gd name="adj2" fmla="val -11020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Des pistes suggérées pour la mise en œuvre afin d’atteindre le ou les objectifs de formation du thème (ou du sous-thème)</a:t>
            </a:r>
          </a:p>
        </p:txBody>
      </p:sp>
    </p:spTree>
    <p:extLst>
      <p:ext uri="{BB962C8B-B14F-4D97-AF65-F5344CB8AC3E}">
        <p14:creationId xmlns:p14="http://schemas.microsoft.com/office/powerpoint/2010/main" val="3315661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707CF55-BA36-4EFC-A802-DB88975D7819}"/>
              </a:ext>
            </a:extLst>
          </p:cNvPr>
          <p:cNvPicPr>
            <a:picLocks noChangeAspect="1"/>
          </p:cNvPicPr>
          <p:nvPr/>
        </p:nvPicPr>
        <p:blipFill>
          <a:blip r:embed="rId2"/>
          <a:stretch>
            <a:fillRect/>
          </a:stretch>
        </p:blipFill>
        <p:spPr>
          <a:xfrm>
            <a:off x="1366837" y="238125"/>
            <a:ext cx="9458325" cy="6381750"/>
          </a:xfrm>
          <a:prstGeom prst="rect">
            <a:avLst/>
          </a:prstGeom>
        </p:spPr>
      </p:pic>
    </p:spTree>
    <p:extLst>
      <p:ext uri="{BB962C8B-B14F-4D97-AF65-F5344CB8AC3E}">
        <p14:creationId xmlns:p14="http://schemas.microsoft.com/office/powerpoint/2010/main" val="1343396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3F04D6D2-98CE-45AF-A195-737C07B1900A}"/>
              </a:ext>
            </a:extLst>
          </p:cNvPr>
          <p:cNvGraphicFramePr>
            <a:graphicFrameLocks noGrp="1"/>
          </p:cNvGraphicFramePr>
          <p:nvPr>
            <p:extLst>
              <p:ext uri="{D42A27DB-BD31-4B8C-83A1-F6EECF244321}">
                <p14:modId xmlns:p14="http://schemas.microsoft.com/office/powerpoint/2010/main" val="1949653792"/>
              </p:ext>
            </p:extLst>
          </p:nvPr>
        </p:nvGraphicFramePr>
        <p:xfrm>
          <a:off x="853622" y="945907"/>
          <a:ext cx="9817100" cy="572770"/>
        </p:xfrm>
        <a:graphic>
          <a:graphicData uri="http://schemas.openxmlformats.org/drawingml/2006/table">
            <a:tbl>
              <a:tblPr>
                <a:tableStyleId>{5C22544A-7EE6-4342-B048-85BDC9FD1C3A}</a:tableStyleId>
              </a:tblPr>
              <a:tblGrid>
                <a:gridCol w="9817100">
                  <a:extLst>
                    <a:ext uri="{9D8B030D-6E8A-4147-A177-3AD203B41FA5}">
                      <a16:colId xmlns:a16="http://schemas.microsoft.com/office/drawing/2014/main" val="3059903753"/>
                    </a:ext>
                  </a:extLst>
                </a:gridCol>
              </a:tblGrid>
              <a:tr h="572770">
                <a:tc>
                  <a:txBody>
                    <a:bodyPr/>
                    <a:lstStyle/>
                    <a:p>
                      <a:pPr marL="18415">
                        <a:spcAft>
                          <a:spcPts val="0"/>
                        </a:spcAft>
                      </a:pPr>
                      <a:r>
                        <a:rPr lang="fr-FR" sz="1100" kern="150" dirty="0">
                          <a:effectLst/>
                        </a:rPr>
                        <a:t> </a:t>
                      </a:r>
                      <a:endParaRPr lang="fr-FR" sz="1200" kern="150" dirty="0">
                        <a:effectLst/>
                      </a:endParaRPr>
                    </a:p>
                    <a:p>
                      <a:pPr marL="18415">
                        <a:spcAft>
                          <a:spcPts val="0"/>
                        </a:spcAft>
                      </a:pPr>
                      <a:r>
                        <a:rPr lang="fr-FR" sz="1100" kern="150" dirty="0">
                          <a:effectLst/>
                        </a:rPr>
                        <a:t>Objectifs généraux du scénario pédagogique :  </a:t>
                      </a:r>
                      <a:endParaRPr lang="fr-FR" sz="1200" kern="150" dirty="0">
                        <a:effectLst/>
                      </a:endParaRPr>
                    </a:p>
                    <a:p>
                      <a:pPr marL="18415">
                        <a:spcAft>
                          <a:spcPts val="0"/>
                        </a:spcAft>
                      </a:pPr>
                      <a:r>
                        <a:rPr lang="fr-FR" sz="1100" kern="150" dirty="0">
                          <a:effectLst/>
                        </a:rPr>
                        <a:t> </a:t>
                      </a:r>
                      <a:endParaRPr lang="fr-FR" sz="1200" kern="150" dirty="0">
                        <a:effectLst/>
                        <a:latin typeface="Times New Roman" panose="02020603050405020304" pitchFamily="18" charset="0"/>
                        <a:ea typeface="SimSun" panose="02010600030101010101" pitchFamily="2" charset="-122"/>
                        <a:cs typeface="Lucida Sans" panose="020B0602030504020204" pitchFamily="34" charset="0"/>
                      </a:endParaRPr>
                    </a:p>
                  </a:txBody>
                  <a:tcPr marL="44450" marR="44450" marT="0" marB="0"/>
                </a:tc>
                <a:extLst>
                  <a:ext uri="{0D108BD9-81ED-4DB2-BD59-A6C34878D82A}">
                    <a16:rowId xmlns:a16="http://schemas.microsoft.com/office/drawing/2014/main" val="4131907075"/>
                  </a:ext>
                </a:extLst>
              </a:tr>
            </a:tbl>
          </a:graphicData>
        </a:graphic>
      </p:graphicFrame>
      <p:graphicFrame>
        <p:nvGraphicFramePr>
          <p:cNvPr id="8" name="Tableau 7">
            <a:extLst>
              <a:ext uri="{FF2B5EF4-FFF2-40B4-BE49-F238E27FC236}">
                <a16:creationId xmlns:a16="http://schemas.microsoft.com/office/drawing/2014/main" id="{0700B550-D27C-4CB1-A05F-FE468A2566D1}"/>
              </a:ext>
            </a:extLst>
          </p:cNvPr>
          <p:cNvGraphicFramePr>
            <a:graphicFrameLocks noGrp="1"/>
          </p:cNvGraphicFramePr>
          <p:nvPr>
            <p:extLst>
              <p:ext uri="{D42A27DB-BD31-4B8C-83A1-F6EECF244321}">
                <p14:modId xmlns:p14="http://schemas.microsoft.com/office/powerpoint/2010/main" val="2004762869"/>
              </p:ext>
            </p:extLst>
          </p:nvPr>
        </p:nvGraphicFramePr>
        <p:xfrm>
          <a:off x="853622" y="1640178"/>
          <a:ext cx="10525578" cy="4360989"/>
        </p:xfrm>
        <a:graphic>
          <a:graphicData uri="http://schemas.openxmlformats.org/drawingml/2006/table">
            <a:tbl>
              <a:tblPr/>
              <a:tblGrid>
                <a:gridCol w="917570">
                  <a:extLst>
                    <a:ext uri="{9D8B030D-6E8A-4147-A177-3AD203B41FA5}">
                      <a16:colId xmlns:a16="http://schemas.microsoft.com/office/drawing/2014/main" val="4069132335"/>
                    </a:ext>
                  </a:extLst>
                </a:gridCol>
                <a:gridCol w="3291588">
                  <a:extLst>
                    <a:ext uri="{9D8B030D-6E8A-4147-A177-3AD203B41FA5}">
                      <a16:colId xmlns:a16="http://schemas.microsoft.com/office/drawing/2014/main" val="2952822881"/>
                    </a:ext>
                  </a:extLst>
                </a:gridCol>
                <a:gridCol w="2105250">
                  <a:extLst>
                    <a:ext uri="{9D8B030D-6E8A-4147-A177-3AD203B41FA5}">
                      <a16:colId xmlns:a16="http://schemas.microsoft.com/office/drawing/2014/main" val="783377507"/>
                    </a:ext>
                  </a:extLst>
                </a:gridCol>
                <a:gridCol w="2105250">
                  <a:extLst>
                    <a:ext uri="{9D8B030D-6E8A-4147-A177-3AD203B41FA5}">
                      <a16:colId xmlns:a16="http://schemas.microsoft.com/office/drawing/2014/main" val="1943828447"/>
                    </a:ext>
                  </a:extLst>
                </a:gridCol>
                <a:gridCol w="2105920">
                  <a:extLst>
                    <a:ext uri="{9D8B030D-6E8A-4147-A177-3AD203B41FA5}">
                      <a16:colId xmlns:a16="http://schemas.microsoft.com/office/drawing/2014/main" val="418726264"/>
                    </a:ext>
                  </a:extLst>
                </a:gridCol>
              </a:tblGrid>
              <a:tr h="566845">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Durée</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(estimée)</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Objectifs opérationnels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(1 ou 2 objectifs opérationnel = 1 séance)</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(1 séquence = enchaînement des objectifs opérationnels)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Activité enseignant</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(Consignes, tâches prescrites aux élèves)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Ressources fournies aux élèves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Activité des élèves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(Description de ce qu’ils réalisent et produisent)</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221497"/>
                  </a:ext>
                </a:extLst>
              </a:tr>
              <a:tr h="1014518">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622806"/>
                  </a:ext>
                </a:extLst>
              </a:tr>
              <a:tr h="1014518">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25938"/>
                  </a:ext>
                </a:extLst>
              </a:tr>
              <a:tr h="1014518">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272423"/>
                  </a:ext>
                </a:extLst>
              </a:tr>
              <a:tr h="740940">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730985"/>
                  </a:ext>
                </a:extLst>
              </a:tr>
            </a:tbl>
          </a:graphicData>
        </a:graphic>
      </p:graphicFrame>
      <p:sp>
        <p:nvSpPr>
          <p:cNvPr id="9" name="ZoneTexte 8">
            <a:extLst>
              <a:ext uri="{FF2B5EF4-FFF2-40B4-BE49-F238E27FC236}">
                <a16:creationId xmlns:a16="http://schemas.microsoft.com/office/drawing/2014/main" id="{48F4416E-CDA7-4CA8-8027-3A059C490014}"/>
              </a:ext>
            </a:extLst>
          </p:cNvPr>
          <p:cNvSpPr txBox="1"/>
          <p:nvPr/>
        </p:nvSpPr>
        <p:spPr>
          <a:xfrm>
            <a:off x="2174422" y="344731"/>
            <a:ext cx="8391978" cy="646331"/>
          </a:xfrm>
          <a:prstGeom prst="rect">
            <a:avLst/>
          </a:prstGeom>
          <a:noFill/>
        </p:spPr>
        <p:txBody>
          <a:bodyPr wrap="square" rtlCol="0">
            <a:spAutoFit/>
          </a:bodyPr>
          <a:lstStyle/>
          <a:p>
            <a:r>
              <a:rPr lang="fr-FR" b="1" dirty="0"/>
              <a:t>Proposition de séquence </a:t>
            </a:r>
            <a:r>
              <a:rPr lang="fr-FR" dirty="0"/>
              <a:t>( séances articulées)</a:t>
            </a:r>
            <a:r>
              <a:rPr lang="fr-FR" b="1" dirty="0"/>
              <a:t>  sur le thème (ou le sous-thème)</a:t>
            </a:r>
            <a:endParaRPr lang="fr-FR" dirty="0"/>
          </a:p>
          <a:p>
            <a:pPr algn="ctr"/>
            <a:endParaRPr lang="fr-FR" dirty="0"/>
          </a:p>
        </p:txBody>
      </p:sp>
    </p:spTree>
    <p:extLst>
      <p:ext uri="{BB962C8B-B14F-4D97-AF65-F5344CB8AC3E}">
        <p14:creationId xmlns:p14="http://schemas.microsoft.com/office/powerpoint/2010/main" val="323601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L’organisme pluricellulaire, un ensemble de cellules spécialisées</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L’organisation fonctionnelle des êtres vivants</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a:t>
            </a:r>
            <a:r>
              <a:rPr lang="fr-FR" sz="1400" dirty="0"/>
              <a:t>:</a:t>
            </a:r>
          </a:p>
          <a:p>
            <a:pPr algn="just"/>
            <a:r>
              <a:rPr lang="fr-FR" sz="1400" dirty="0">
                <a:sym typeface="Wingdings 3" panose="05040102010807070707" pitchFamily="18" charset="2"/>
              </a:rPr>
              <a:t> </a:t>
            </a:r>
            <a:r>
              <a:rPr lang="fr-FR" sz="1400" b="1" dirty="0">
                <a:solidFill>
                  <a:srgbClr val="FF0000"/>
                </a:solidFill>
                <a:sym typeface="Wingdings 3" panose="05040102010807070707" pitchFamily="18" charset="2"/>
              </a:rPr>
              <a:t>Relier</a:t>
            </a:r>
            <a:r>
              <a:rPr lang="fr-FR" sz="1400" dirty="0">
                <a:sym typeface="Wingdings 3" panose="05040102010807070707" pitchFamily="18" charset="2"/>
              </a:rPr>
              <a:t> la </a:t>
            </a:r>
            <a:r>
              <a:rPr lang="fr-FR" sz="1400" b="1" dirty="0">
                <a:sym typeface="Wingdings 3" panose="05040102010807070707" pitchFamily="18" charset="2"/>
              </a:rPr>
              <a:t>fonction</a:t>
            </a:r>
            <a:r>
              <a:rPr lang="fr-FR" sz="1400" dirty="0">
                <a:sym typeface="Wingdings 3" panose="05040102010807070707" pitchFamily="18" charset="2"/>
              </a:rPr>
              <a:t> particulière des cellules spécialisées à leur </a:t>
            </a:r>
            <a:r>
              <a:rPr lang="fr-FR" sz="1400" b="1" dirty="0">
                <a:sym typeface="Wingdings 3" panose="05040102010807070707" pitchFamily="18" charset="2"/>
              </a:rPr>
              <a:t>organisation</a:t>
            </a:r>
            <a:r>
              <a:rPr lang="fr-FR" sz="1400" dirty="0">
                <a:sym typeface="Wingdings 3" panose="05040102010807070707" pitchFamily="18" charset="2"/>
              </a:rPr>
              <a:t> et à l’</a:t>
            </a:r>
            <a:r>
              <a:rPr lang="fr-FR" sz="1400" b="1" dirty="0">
                <a:sym typeface="Wingdings 3" panose="05040102010807070707" pitchFamily="18" charset="2"/>
              </a:rPr>
              <a:t>expression</a:t>
            </a:r>
            <a:r>
              <a:rPr lang="fr-FR" sz="1400" dirty="0">
                <a:sym typeface="Wingdings 3" panose="05040102010807070707" pitchFamily="18" charset="2"/>
              </a:rPr>
              <a:t> d’une </a:t>
            </a:r>
            <a:r>
              <a:rPr lang="fr-FR" sz="1400" b="1" dirty="0">
                <a:sym typeface="Wingdings 3" panose="05040102010807070707" pitchFamily="18" charset="2"/>
              </a:rPr>
              <a:t>partie de l’ADN</a:t>
            </a:r>
            <a:r>
              <a:rPr lang="fr-FR" sz="1400" dirty="0">
                <a:sym typeface="Wingdings 3" panose="05040102010807070707" pitchFamily="18" charset="2"/>
              </a:rPr>
              <a:t>.</a:t>
            </a:r>
          </a:p>
          <a:p>
            <a:pPr algn="just"/>
            <a:r>
              <a:rPr lang="fr-FR" sz="1400" dirty="0">
                <a:sym typeface="Wingdings 3" panose="05040102010807070707" pitchFamily="18" charset="2"/>
              </a:rPr>
              <a:t> </a:t>
            </a:r>
            <a:r>
              <a:rPr lang="fr-FR" sz="1400" b="1" dirty="0">
                <a:solidFill>
                  <a:srgbClr val="FF0000"/>
                </a:solidFill>
                <a:sym typeface="Wingdings 3" panose="05040102010807070707" pitchFamily="18" charset="2"/>
              </a:rPr>
              <a:t>Identifier</a:t>
            </a:r>
            <a:r>
              <a:rPr lang="fr-FR" sz="1400" dirty="0">
                <a:sym typeface="Wingdings 3" panose="05040102010807070707" pitchFamily="18" charset="2"/>
              </a:rPr>
              <a:t>, dans le cas des cellules </a:t>
            </a:r>
            <a:r>
              <a:rPr lang="fr-FR" sz="1400" b="1" dirty="0">
                <a:sym typeface="Wingdings 3" panose="05040102010807070707" pitchFamily="18" charset="2"/>
              </a:rPr>
              <a:t>organisées en tissus</a:t>
            </a:r>
            <a:r>
              <a:rPr lang="fr-FR" sz="1400" dirty="0">
                <a:sym typeface="Wingdings 3" panose="05040102010807070707" pitchFamily="18" charset="2"/>
              </a:rPr>
              <a:t>, l’existence d’une </a:t>
            </a:r>
            <a:r>
              <a:rPr lang="fr-FR" sz="1400" b="1" dirty="0">
                <a:sym typeface="Wingdings 3" panose="05040102010807070707" pitchFamily="18" charset="2"/>
              </a:rPr>
              <a:t>matrice extra-cellulaire</a:t>
            </a:r>
            <a:r>
              <a:rPr lang="fr-FR" sz="1400" dirty="0">
                <a:sym typeface="Wingdings 3" panose="05040102010807070707" pitchFamily="18" charset="2"/>
              </a:rPr>
              <a:t> (adhérence).</a:t>
            </a:r>
            <a:endParaRPr lang="fr-FR" sz="1400" dirty="0"/>
          </a:p>
          <a:p>
            <a:pPr algn="just"/>
            <a:endParaRPr lang="fr-FR" sz="1400" dirty="0"/>
          </a:p>
        </p:txBody>
      </p:sp>
      <p:sp>
        <p:nvSpPr>
          <p:cNvPr id="9" name="ZoneTexte 8">
            <a:extLst>
              <a:ext uri="{FF2B5EF4-FFF2-40B4-BE49-F238E27FC236}">
                <a16:creationId xmlns:a16="http://schemas.microsoft.com/office/drawing/2014/main" id="{C18FB186-6BF0-4507-A6A2-CCDE0525F375}"/>
              </a:ext>
            </a:extLst>
          </p:cNvPr>
          <p:cNvSpPr txBox="1"/>
          <p:nvPr/>
        </p:nvSpPr>
        <p:spPr>
          <a:xfrm>
            <a:off x="2475571" y="1258202"/>
            <a:ext cx="1901394"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2062103"/>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Exploration chez un animal et un végétal</a:t>
            </a:r>
          </a:p>
          <a:p>
            <a:pPr marL="285750" indent="-285750" algn="just">
              <a:buFont typeface="Wingdings" panose="05000000000000000000" pitchFamily="2" charset="2"/>
              <a:buChar char="§"/>
            </a:pPr>
            <a:r>
              <a:rPr lang="fr-FR" sz="1600" dirty="0"/>
              <a:t>Distinguer les différentes échelles du vivant (organisme </a:t>
            </a:r>
            <a:r>
              <a:rPr lang="fr-FR" sz="1600" dirty="0">
                <a:sym typeface="Wingdings" panose="05000000000000000000" pitchFamily="2" charset="2"/>
              </a:rPr>
              <a:t>&lt;&gt;molécules)</a:t>
            </a:r>
          </a:p>
          <a:p>
            <a:pPr marL="285750" indent="-285750" algn="just">
              <a:buFont typeface="Wingdings" panose="05000000000000000000" pitchFamily="2" charset="2"/>
              <a:buChar char="§"/>
            </a:pPr>
            <a:r>
              <a:rPr lang="fr-FR" sz="1600" dirty="0"/>
              <a:t>Réalisations/observations microscopiques</a:t>
            </a:r>
          </a:p>
          <a:p>
            <a:pPr marL="285750" indent="-285750" algn="just">
              <a:buFont typeface="Wingdings" panose="05000000000000000000" pitchFamily="2" charset="2"/>
              <a:buChar char="§"/>
            </a:pPr>
            <a:r>
              <a:rPr lang="fr-FR" sz="1600" dirty="0"/>
              <a:t>Observation et analyse des images en ME</a:t>
            </a:r>
          </a:p>
          <a:p>
            <a:pPr algn="just"/>
            <a:endParaRPr lang="fr-FR" sz="1600" dirty="0"/>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554545"/>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Quelles fonctions explorer? (et donc quels organes et tissus?)</a:t>
            </a:r>
          </a:p>
          <a:p>
            <a:pPr marL="285750" indent="-285750" algn="just">
              <a:buFont typeface="Wingdings" panose="05000000000000000000" pitchFamily="2" charset="2"/>
              <a:buChar char="Ø"/>
            </a:pPr>
            <a:r>
              <a:rPr lang="fr-FR" sz="1600" dirty="0"/>
              <a:t>Pour une fonction donnée : quelles structures et organisation cellulaire, quelle matrice extracellulaire? </a:t>
            </a:r>
          </a:p>
          <a:p>
            <a:pPr marL="285750" indent="-285750" algn="just">
              <a:buFont typeface="Wingdings" panose="05000000000000000000" pitchFamily="2" charset="2"/>
              <a:buChar char="Ø"/>
            </a:pPr>
            <a:r>
              <a:rPr lang="fr-FR" sz="1600" dirty="0"/>
              <a:t> Relier  : </a:t>
            </a:r>
          </a:p>
          <a:p>
            <a:pPr marL="742950" lvl="1" indent="-285750" algn="just">
              <a:buFont typeface="Courier New" panose="02070309020205020404" pitchFamily="49" charset="0"/>
              <a:buChar char="o"/>
            </a:pPr>
            <a:r>
              <a:rPr lang="fr-FR" sz="1600" dirty="0"/>
              <a:t>la spécialisation fonctionnelle des cellules</a:t>
            </a:r>
          </a:p>
          <a:p>
            <a:pPr marL="742950" lvl="1" indent="-285750" algn="just">
              <a:buFont typeface="Courier New" panose="02070309020205020404" pitchFamily="49" charset="0"/>
              <a:buChar char="o"/>
            </a:pPr>
            <a:r>
              <a:rPr lang="fr-FR" sz="1600" dirty="0"/>
              <a:t>la spécialisation de leur organisation (cellules, tissus)</a:t>
            </a:r>
          </a:p>
          <a:p>
            <a:pPr marL="742950" lvl="1" indent="-285750" algn="just">
              <a:buFont typeface="Courier New" panose="02070309020205020404" pitchFamily="49" charset="0"/>
              <a:buChar char="o"/>
            </a:pPr>
            <a:r>
              <a:rPr lang="fr-FR" sz="1600" dirty="0"/>
              <a:t>la spécialisation de l’expression génétique de ces cellules</a:t>
            </a:r>
          </a:p>
          <a:p>
            <a:pPr algn="just"/>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3"/>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71863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a:t>
            </a:r>
            <a:r>
              <a:rPr lang="fr-FR" sz="1400" dirty="0"/>
              <a:t> :</a:t>
            </a:r>
          </a:p>
          <a:p>
            <a:pPr algn="just"/>
            <a:r>
              <a:rPr lang="fr-FR" sz="1400" dirty="0">
                <a:sym typeface="Wingdings 3" panose="05040102010807070707" pitchFamily="18" charset="2"/>
              </a:rPr>
              <a:t> </a:t>
            </a:r>
            <a:r>
              <a:rPr lang="fr-FR" sz="1400" b="1" dirty="0">
                <a:solidFill>
                  <a:srgbClr val="FF0000"/>
                </a:solidFill>
                <a:sym typeface="Wingdings 3" panose="05040102010807070707" pitchFamily="18" charset="2"/>
              </a:rPr>
              <a:t>Caractériser</a:t>
            </a:r>
            <a:r>
              <a:rPr lang="fr-FR" sz="1400" dirty="0">
                <a:sym typeface="Wingdings 3" panose="05040102010807070707" pitchFamily="18" charset="2"/>
              </a:rPr>
              <a:t> les </a:t>
            </a:r>
            <a:r>
              <a:rPr lang="fr-FR" sz="1400" b="1" dirty="0">
                <a:sym typeface="Wingdings 3" panose="05040102010807070707" pitchFamily="18" charset="2"/>
              </a:rPr>
              <a:t>échanges de matière et d’énergie </a:t>
            </a:r>
            <a:r>
              <a:rPr lang="fr-FR" sz="1400" dirty="0">
                <a:sym typeface="Wingdings 3" panose="05040102010807070707" pitchFamily="18" charset="2"/>
              </a:rPr>
              <a:t>entre les êtres vivants et leur environnement (milieu, autres organismes) par l’étude de quelques </a:t>
            </a:r>
            <a:r>
              <a:rPr lang="fr-FR" sz="1400" b="1" dirty="0">
                <a:sym typeface="Wingdings 3" panose="05040102010807070707" pitchFamily="18" charset="2"/>
              </a:rPr>
              <a:t>réactions du métabolisme</a:t>
            </a:r>
            <a:r>
              <a:rPr lang="fr-FR" sz="1400" dirty="0">
                <a:sym typeface="Wingdings 3" panose="05040102010807070707" pitchFamily="18" charset="2"/>
              </a:rPr>
              <a:t> dont la </a:t>
            </a:r>
            <a:r>
              <a:rPr lang="fr-FR" sz="1400" b="1" dirty="0">
                <a:sym typeface="Wingdings 3" panose="05040102010807070707" pitchFamily="18" charset="2"/>
              </a:rPr>
              <a:t>photosynthèse</a:t>
            </a:r>
            <a:r>
              <a:rPr lang="fr-FR" sz="1400" dirty="0">
                <a:sym typeface="Wingdings 3" panose="05040102010807070707" pitchFamily="18" charset="2"/>
              </a:rPr>
              <a:t>.</a:t>
            </a:r>
          </a:p>
          <a:p>
            <a:pPr marL="285750" indent="-285750" algn="just">
              <a:buFont typeface="Wingdings 3" panose="05040102010807070707" pitchFamily="18" charset="2"/>
              <a:buChar char=""/>
            </a:pPr>
            <a:r>
              <a:rPr lang="fr-FR" sz="1400" dirty="0">
                <a:sym typeface="Wingdings 3" panose="05040102010807070707" pitchFamily="18" charset="2"/>
              </a:rPr>
              <a:t> </a:t>
            </a:r>
            <a:r>
              <a:rPr lang="fr-FR" sz="1400" b="1" dirty="0">
                <a:solidFill>
                  <a:srgbClr val="FF0000"/>
                </a:solidFill>
                <a:sym typeface="Wingdings 3" panose="05040102010807070707" pitchFamily="18" charset="2"/>
              </a:rPr>
              <a:t>Caractériser</a:t>
            </a:r>
            <a:r>
              <a:rPr lang="fr-FR" sz="1400" dirty="0">
                <a:sym typeface="Wingdings 3" panose="05040102010807070707" pitchFamily="18" charset="2"/>
              </a:rPr>
              <a:t> </a:t>
            </a:r>
            <a:r>
              <a:rPr lang="fr-FR" sz="1400" b="1" dirty="0">
                <a:sym typeface="Wingdings 3" panose="05040102010807070707" pitchFamily="18" charset="2"/>
              </a:rPr>
              <a:t>l’interconnexion des voies métaboliques </a:t>
            </a:r>
            <a:r>
              <a:rPr lang="fr-FR" sz="1400" dirty="0">
                <a:sym typeface="Wingdings 3" panose="05040102010807070707" pitchFamily="18" charset="2"/>
              </a:rPr>
              <a:t>par les </a:t>
            </a:r>
            <a:r>
              <a:rPr lang="fr-FR" sz="1400" b="1" dirty="0">
                <a:sym typeface="Wingdings 3" panose="05040102010807070707" pitchFamily="18" charset="2"/>
              </a:rPr>
              <a:t>molécules intermédiaires</a:t>
            </a:r>
            <a:r>
              <a:rPr lang="fr-FR" sz="1400" dirty="0">
                <a:sym typeface="Wingdings 3" panose="05040102010807070707" pitchFamily="18" charset="2"/>
              </a:rPr>
              <a:t> des métabolismes.</a:t>
            </a:r>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Les réactions du métabolisme sont explorées afin de mettre en évidence les échanges de matière et d’énergie.</a:t>
            </a:r>
          </a:p>
          <a:p>
            <a:pPr marL="285750" indent="-285750" algn="just">
              <a:buFont typeface="Wingdings" panose="05000000000000000000" pitchFamily="2" charset="2"/>
              <a:buChar char="§"/>
            </a:pPr>
            <a:r>
              <a:rPr lang="fr-FR" sz="1600" dirty="0"/>
              <a:t>Notion de réseau interdépendant (à différentes échelles : la cellule, organismes, êtres vivants/milieu : voies métaboliques interconnectées.</a:t>
            </a:r>
          </a:p>
          <a:p>
            <a:pPr algn="just"/>
            <a:endParaRPr lang="fr-FR" sz="1600" dirty="0"/>
          </a:p>
          <a:p>
            <a:pPr algn="just"/>
            <a:endParaRPr lang="fr-FR" sz="1600" dirty="0"/>
          </a:p>
          <a:p>
            <a:pPr algn="just"/>
            <a:endParaRPr lang="fr-FR" sz="1600" dirty="0"/>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3046988"/>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pPr marL="285750" indent="-285750">
              <a:buFont typeface="Wingdings" panose="05000000000000000000" pitchFamily="2" charset="2"/>
              <a:buChar char="Ø"/>
            </a:pPr>
            <a:r>
              <a:rPr lang="fr-FR" sz="1600" dirty="0"/>
              <a:t> La photosynthèse est prescrite dans le programme</a:t>
            </a:r>
          </a:p>
          <a:p>
            <a:pPr marL="285750" indent="-285750">
              <a:buFont typeface="Wingdings" panose="05000000000000000000" pitchFamily="2" charset="2"/>
              <a:buChar char="Ø"/>
            </a:pPr>
            <a:r>
              <a:rPr lang="fr-FR" sz="1600" dirty="0"/>
              <a:t> Autres suggestions : respiration mitochondriale, glycolyse, fermentations…</a:t>
            </a:r>
          </a:p>
          <a:p>
            <a:pPr marL="285750" indent="-285750">
              <a:buFont typeface="Wingdings" panose="05000000000000000000" pitchFamily="2" charset="2"/>
              <a:buChar char="Ø"/>
            </a:pPr>
            <a:r>
              <a:rPr lang="fr-FR" sz="1600" dirty="0"/>
              <a:t> Développer l’idée d’une spécialisation des voies métaboliques : </a:t>
            </a:r>
          </a:p>
          <a:p>
            <a:pPr marL="742950" lvl="1" indent="-285750">
              <a:buFont typeface="Wingdings" panose="05000000000000000000" pitchFamily="2" charset="2"/>
              <a:buChar char="§"/>
            </a:pPr>
            <a:r>
              <a:rPr lang="fr-FR" sz="1600" dirty="0"/>
              <a:t>En fonction de l’énergie (phototrophes/chimiotrophes)</a:t>
            </a:r>
          </a:p>
          <a:p>
            <a:pPr marL="742950" lvl="1" indent="-285750">
              <a:buFont typeface="Wingdings" panose="05000000000000000000" pitchFamily="2" charset="2"/>
              <a:buChar char="§"/>
            </a:pPr>
            <a:r>
              <a:rPr lang="fr-FR" sz="1600" dirty="0"/>
              <a:t>En fonction des sources de carbone (autotrophie/hétérotrophie)</a:t>
            </a:r>
          </a:p>
          <a:p>
            <a:pPr algn="ctr"/>
            <a:r>
              <a:rPr lang="fr-FR" sz="1600" dirty="0"/>
              <a:t>Afin de relier cette spécialisation à celle des cellules (voir sous-thème précédent)</a:t>
            </a:r>
          </a:p>
          <a:p>
            <a:pPr marL="285750" indent="-285750">
              <a:buFont typeface="Wingdings" panose="05000000000000000000" pitchFamily="2" charset="2"/>
              <a:buChar char="Ø"/>
            </a:pPr>
            <a:r>
              <a:rPr lang="fr-FR" sz="1600" dirty="0"/>
              <a:t>Développer ainsi l’idée de couplage des réactions métaboliques (réseau) et cellules/organes spécialisées</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CB750099-503D-4202-AD41-883E1EAFDFDC}"/>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L’organisation fonctionnelle des êtres vivants</a:t>
            </a:r>
          </a:p>
        </p:txBody>
      </p:sp>
      <p:sp>
        <p:nvSpPr>
          <p:cNvPr id="14" name="ZoneTexte 13">
            <a:extLst>
              <a:ext uri="{FF2B5EF4-FFF2-40B4-BE49-F238E27FC236}">
                <a16:creationId xmlns:a16="http://schemas.microsoft.com/office/drawing/2014/main" id="{1F62EECF-A596-4AD4-A04B-E1F3DCAAE397}"/>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Le métabolisme des cellules</a:t>
            </a:r>
          </a:p>
        </p:txBody>
      </p:sp>
      <p:sp>
        <p:nvSpPr>
          <p:cNvPr id="15" name="ZoneTexte 14">
            <a:extLst>
              <a:ext uri="{FF2B5EF4-FFF2-40B4-BE49-F238E27FC236}">
                <a16:creationId xmlns:a16="http://schemas.microsoft.com/office/drawing/2014/main" id="{42343D51-F7E6-47FA-ABEB-85AAFD5FAD5C}"/>
              </a:ext>
            </a:extLst>
          </p:cNvPr>
          <p:cNvSpPr txBox="1"/>
          <p:nvPr/>
        </p:nvSpPr>
        <p:spPr>
          <a:xfrm>
            <a:off x="2598233" y="1183949"/>
            <a:ext cx="1749665"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pic>
        <p:nvPicPr>
          <p:cNvPr id="2" name="Image 1">
            <a:extLst>
              <a:ext uri="{FF2B5EF4-FFF2-40B4-BE49-F238E27FC236}">
                <a16:creationId xmlns:a16="http://schemas.microsoft.com/office/drawing/2014/main" id="{6A2A98B4-00E8-465E-AEB8-BB4309B43DB6}"/>
              </a:ext>
            </a:extLst>
          </p:cNvPr>
          <p:cNvPicPr>
            <a:picLocks noChangeAspect="1"/>
          </p:cNvPicPr>
          <p:nvPr/>
        </p:nvPicPr>
        <p:blipFill>
          <a:blip r:embed="rId3"/>
          <a:stretch>
            <a:fillRect/>
          </a:stretch>
        </p:blipFill>
        <p:spPr>
          <a:xfrm>
            <a:off x="3285990" y="1432890"/>
            <a:ext cx="902286" cy="902286"/>
          </a:xfrm>
          <a:prstGeom prst="rect">
            <a:avLst/>
          </a:prstGeom>
        </p:spPr>
      </p:pic>
    </p:spTree>
    <p:extLst>
      <p:ext uri="{BB962C8B-B14F-4D97-AF65-F5344CB8AC3E}">
        <p14:creationId xmlns:p14="http://schemas.microsoft.com/office/powerpoint/2010/main" val="315259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Identifier,</a:t>
            </a:r>
            <a:r>
              <a:rPr lang="fr-FR" sz="1400" dirty="0">
                <a:sym typeface="Wingdings 3" panose="05040102010807070707" pitchFamily="18" charset="2"/>
              </a:rPr>
              <a:t> </a:t>
            </a:r>
            <a:r>
              <a:rPr lang="fr-FR" sz="1400" b="1" dirty="0">
                <a:solidFill>
                  <a:srgbClr val="FF0000"/>
                </a:solidFill>
                <a:sym typeface="Wingdings 3" panose="05040102010807070707" pitchFamily="18" charset="2"/>
              </a:rPr>
              <a:t>quantifier</a:t>
            </a:r>
            <a:r>
              <a:rPr lang="fr-FR" sz="1400" dirty="0">
                <a:sym typeface="Wingdings 3" panose="05040102010807070707" pitchFamily="18" charset="2"/>
              </a:rPr>
              <a:t> et </a:t>
            </a:r>
            <a:r>
              <a:rPr lang="fr-FR" sz="1400" b="1" dirty="0">
                <a:sym typeface="Wingdings 3" panose="05040102010807070707" pitchFamily="18" charset="2"/>
              </a:rPr>
              <a:t>comparer</a:t>
            </a:r>
            <a:r>
              <a:rPr lang="fr-FR" sz="1400" dirty="0">
                <a:sym typeface="Wingdings 3" panose="05040102010807070707" pitchFamily="18" charset="2"/>
              </a:rPr>
              <a:t> la </a:t>
            </a:r>
            <a:r>
              <a:rPr lang="fr-FR" sz="1400" b="1" dirty="0">
                <a:sym typeface="Wingdings 3" panose="05040102010807070707" pitchFamily="18" charset="2"/>
              </a:rPr>
              <a:t>biodiversité</a:t>
            </a:r>
            <a:r>
              <a:rPr lang="fr-FR" sz="1400" dirty="0">
                <a:sym typeface="Wingdings 3" panose="05040102010807070707" pitchFamily="18" charset="2"/>
              </a:rPr>
              <a:t> </a:t>
            </a:r>
            <a:r>
              <a:rPr lang="fr-FR" sz="1400" b="1" i="1" dirty="0">
                <a:sym typeface="Wingdings 3" panose="05040102010807070707" pitchFamily="18" charset="2"/>
              </a:rPr>
              <a:t>interindividuelle, spécifique et écosystémique</a:t>
            </a:r>
          </a:p>
          <a:p>
            <a:pPr marL="285750" indent="-285750" algn="just">
              <a:buFont typeface="Wingdings 3" panose="05040102010807070707" pitchFamily="18" charset="2"/>
              <a:buChar char=""/>
            </a:pPr>
            <a:r>
              <a:rPr lang="fr-FR" sz="1400" b="1" dirty="0">
                <a:sym typeface="Wingdings 3" panose="05040102010807070707" pitchFamily="18" charset="2"/>
              </a:rPr>
              <a:t>Relier</a:t>
            </a:r>
            <a:r>
              <a:rPr lang="fr-FR" sz="1400" dirty="0">
                <a:sym typeface="Wingdings 3" panose="05040102010807070707" pitchFamily="18" charset="2"/>
              </a:rPr>
              <a:t> (à l’échelle de l’espèce) la </a:t>
            </a:r>
            <a:r>
              <a:rPr lang="fr-FR" sz="1400" b="1" dirty="0">
                <a:sym typeface="Wingdings 3" panose="05040102010807070707" pitchFamily="18" charset="2"/>
              </a:rPr>
              <a:t>diversité génétique </a:t>
            </a:r>
            <a:r>
              <a:rPr lang="fr-FR" sz="1400" dirty="0">
                <a:sym typeface="Wingdings 3" panose="05040102010807070707" pitchFamily="18" charset="2"/>
              </a:rPr>
              <a:t>des individus à </a:t>
            </a:r>
            <a:r>
              <a:rPr lang="fr-FR" sz="1400" b="1" dirty="0">
                <a:sym typeface="Wingdings 3" panose="05040102010807070707" pitchFamily="18" charset="2"/>
              </a:rPr>
              <a:t>l’existence d’allèles</a:t>
            </a:r>
            <a:r>
              <a:rPr lang="fr-FR" sz="1400" dirty="0">
                <a:sym typeface="Wingdings 3" panose="05040102010807070707" pitchFamily="18" charset="2"/>
              </a:rPr>
              <a:t> dans une population issus de </a:t>
            </a:r>
            <a:r>
              <a:rPr lang="fr-FR" sz="1400" b="1" dirty="0">
                <a:sym typeface="Wingdings 3" panose="05040102010807070707" pitchFamily="18" charset="2"/>
              </a:rPr>
              <a:t>mutations</a:t>
            </a:r>
            <a:r>
              <a:rPr lang="fr-FR" sz="1400" dirty="0">
                <a:sym typeface="Wingdings 3" panose="05040102010807070707" pitchFamily="18" charset="2"/>
              </a:rPr>
              <a:t> produites au cours des générations.</a:t>
            </a:r>
            <a:r>
              <a:rPr lang="fr-FR" sz="1400" dirty="0"/>
              <a:t> </a:t>
            </a:r>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8" y="3030763"/>
            <a:ext cx="4054928" cy="3539430"/>
          </a:xfrm>
          <a:prstGeom prst="rect">
            <a:avLst/>
          </a:prstGeom>
          <a:noFill/>
          <a:ln w="19050">
            <a:solidFill>
              <a:schemeClr val="tx1"/>
            </a:solidFill>
          </a:ln>
        </p:spPr>
        <p:txBody>
          <a:bodyPr wrap="square" rtlCol="0">
            <a:spAutoFit/>
          </a:bodyPr>
          <a:lstStyle/>
          <a:p>
            <a:r>
              <a:rPr lang="fr-FR" sz="1600" b="1" dirty="0"/>
              <a:t>Les approches </a:t>
            </a:r>
          </a:p>
          <a:p>
            <a:endParaRPr lang="fr-FR" sz="1600" dirty="0"/>
          </a:p>
          <a:p>
            <a:pPr marL="285750" indent="-285750">
              <a:buFont typeface="Wingdings" panose="05000000000000000000" pitchFamily="2" charset="2"/>
              <a:buChar char="§"/>
            </a:pPr>
            <a:r>
              <a:rPr lang="fr-FR" sz="1600" dirty="0"/>
              <a:t>Remobilisation des acquis du collège</a:t>
            </a:r>
          </a:p>
          <a:p>
            <a:pPr marL="285750" indent="-285750">
              <a:buFont typeface="Wingdings" panose="05000000000000000000" pitchFamily="2" charset="2"/>
              <a:buChar char="§"/>
            </a:pPr>
            <a:r>
              <a:rPr lang="fr-FR" sz="1600" dirty="0"/>
              <a:t>Une approche quantitative (statistique) de la biodiversité aux différentes échelles par la science participative</a:t>
            </a:r>
          </a:p>
          <a:p>
            <a:pPr marL="285750" indent="-285750">
              <a:buFont typeface="Wingdings" panose="05000000000000000000" pitchFamily="2" charset="2"/>
              <a:buChar char="§"/>
            </a:pPr>
            <a:r>
              <a:rPr lang="fr-FR" sz="1600" dirty="0"/>
              <a:t>Une approche quantitative (statistique) de la variabilité : </a:t>
            </a:r>
          </a:p>
          <a:p>
            <a:pPr marL="742950" lvl="1" indent="-285750">
              <a:buFont typeface="Courier New" panose="02070309020205020404" pitchFamily="49" charset="0"/>
              <a:buChar char="o"/>
            </a:pPr>
            <a:r>
              <a:rPr lang="fr-FR" sz="1600" dirty="0"/>
              <a:t>Focale phénotypique au sein d’une espèce</a:t>
            </a:r>
          </a:p>
          <a:p>
            <a:pPr marL="742950" lvl="1" indent="-285750">
              <a:buFont typeface="Courier New" panose="02070309020205020404" pitchFamily="49" charset="0"/>
              <a:buChar char="o"/>
            </a:pPr>
            <a:r>
              <a:rPr lang="fr-FR" sz="1600" dirty="0"/>
              <a:t>Focale allélique (à l’échelle d’une espèce ou de 2 espèces apparentées)</a:t>
            </a:r>
          </a:p>
          <a:p>
            <a:pPr marL="285750" indent="-285750">
              <a:buFont typeface="Wingdings" panose="05000000000000000000" pitchFamily="2" charset="2"/>
              <a:buChar char="§"/>
            </a:pPr>
            <a:r>
              <a:rPr lang="fr-FR" sz="1600" dirty="0"/>
              <a:t>Une réflexion sur le concept d’espèce, créé par l’être humain. </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554545"/>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pPr marL="285750" indent="-285750">
              <a:buFont typeface="Wingdings" panose="05000000000000000000" pitchFamily="2" charset="2"/>
              <a:buChar char="Ø"/>
            </a:pPr>
            <a:r>
              <a:rPr lang="fr-FR" sz="1600" dirty="0"/>
              <a:t>Il est bien question d’échelles : choisir un nombre limité d’exemples permettant de caractériser la biodiversité à différentes échelles : </a:t>
            </a:r>
          </a:p>
          <a:p>
            <a:pPr marL="742950" lvl="1" indent="-285750">
              <a:buFont typeface="Wingdings" panose="05000000000000000000" pitchFamily="2" charset="2"/>
              <a:buChar char="§"/>
            </a:pPr>
            <a:r>
              <a:rPr lang="fr-FR" sz="1600" dirty="0"/>
              <a:t>Campagnes TARA ou MNHN</a:t>
            </a:r>
          </a:p>
          <a:p>
            <a:pPr marL="742950" lvl="1" indent="-285750">
              <a:buFont typeface="Wingdings" panose="05000000000000000000" pitchFamily="2" charset="2"/>
              <a:buChar char="§"/>
            </a:pPr>
            <a:r>
              <a:rPr lang="fr-FR" sz="1600" dirty="0"/>
              <a:t>Collecte de données et SIG</a:t>
            </a:r>
          </a:p>
          <a:p>
            <a:pPr marL="285750" indent="-285750">
              <a:buFont typeface="Wingdings" panose="05000000000000000000" pitchFamily="2" charset="2"/>
              <a:buChar char="Ø"/>
            </a:pPr>
            <a:r>
              <a:rPr lang="fr-FR" sz="1600" dirty="0"/>
              <a:t>Choisir un exemple permettant de relier, chez une espèce animale ou végétale, tout à la fois les variabilités phénotypique et allélique.</a:t>
            </a:r>
          </a:p>
          <a:p>
            <a:endParaRPr lang="fr-FR" sz="1600" dirty="0"/>
          </a:p>
          <a:p>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FD6EF4E-D658-4348-93EC-78DD5C4B8D4B}"/>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14" name="ZoneTexte 13">
            <a:extLst>
              <a:ext uri="{FF2B5EF4-FFF2-40B4-BE49-F238E27FC236}">
                <a16:creationId xmlns:a16="http://schemas.microsoft.com/office/drawing/2014/main" id="{A84AE352-4940-443F-AE47-4601DD9F2482}"/>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Biodiversité, résultat et étape de l’évolution</a:t>
            </a:r>
          </a:p>
        </p:txBody>
      </p:sp>
      <p:sp>
        <p:nvSpPr>
          <p:cNvPr id="15" name="ZoneTexte 14">
            <a:extLst>
              <a:ext uri="{FF2B5EF4-FFF2-40B4-BE49-F238E27FC236}">
                <a16:creationId xmlns:a16="http://schemas.microsoft.com/office/drawing/2014/main" id="{7EEF90AD-88B4-4355-AE72-3B1D33056DDE}"/>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Les échelles de la biodiversité</a:t>
            </a:r>
          </a:p>
        </p:txBody>
      </p:sp>
      <p:pic>
        <p:nvPicPr>
          <p:cNvPr id="2" name="Image 1">
            <a:extLst>
              <a:ext uri="{FF2B5EF4-FFF2-40B4-BE49-F238E27FC236}">
                <a16:creationId xmlns:a16="http://schemas.microsoft.com/office/drawing/2014/main" id="{6B9AB6AA-DA76-4F62-9A68-A060F2327EF3}"/>
              </a:ext>
            </a:extLst>
          </p:cNvPr>
          <p:cNvPicPr>
            <a:picLocks noChangeAspect="1"/>
          </p:cNvPicPr>
          <p:nvPr/>
        </p:nvPicPr>
        <p:blipFill>
          <a:blip r:embed="rId2"/>
          <a:stretch>
            <a:fillRect/>
          </a:stretch>
        </p:blipFill>
        <p:spPr>
          <a:xfrm>
            <a:off x="10472665" y="2300319"/>
            <a:ext cx="1356478" cy="762066"/>
          </a:xfrm>
          <a:prstGeom prst="rect">
            <a:avLst/>
          </a:prstGeom>
        </p:spPr>
      </p:pic>
      <p:sp>
        <p:nvSpPr>
          <p:cNvPr id="3" name="ZoneTexte 2">
            <a:extLst>
              <a:ext uri="{FF2B5EF4-FFF2-40B4-BE49-F238E27FC236}">
                <a16:creationId xmlns:a16="http://schemas.microsoft.com/office/drawing/2014/main" id="{5E04B915-1C6D-41E3-9A4B-D1377F8F261D}"/>
              </a:ext>
            </a:extLst>
          </p:cNvPr>
          <p:cNvSpPr txBox="1"/>
          <p:nvPr/>
        </p:nvSpPr>
        <p:spPr>
          <a:xfrm>
            <a:off x="8897257" y="2344355"/>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0" name="ZoneTexte 19">
            <a:extLst>
              <a:ext uri="{FF2B5EF4-FFF2-40B4-BE49-F238E27FC236}">
                <a16:creationId xmlns:a16="http://schemas.microsoft.com/office/drawing/2014/main" id="{3AC3C854-7BFA-45BB-A4AF-7DFDA462789D}"/>
              </a:ext>
            </a:extLst>
          </p:cNvPr>
          <p:cNvSpPr txBox="1"/>
          <p:nvPr/>
        </p:nvSpPr>
        <p:spPr>
          <a:xfrm>
            <a:off x="2464420" y="1324225"/>
            <a:ext cx="1883480"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3"/>
              </a:rPr>
              <a:t>a été traité au collège</a:t>
            </a:r>
            <a:endParaRPr lang="fr-FR" sz="1400" b="1" dirty="0"/>
          </a:p>
          <a:p>
            <a:endParaRPr lang="fr-FR" sz="1400" b="1" dirty="0"/>
          </a:p>
          <a:p>
            <a:endParaRPr lang="fr-FR" sz="1400" b="1" dirty="0"/>
          </a:p>
          <a:p>
            <a:endParaRPr lang="fr-FR" sz="1400" b="1" dirty="0"/>
          </a:p>
        </p:txBody>
      </p:sp>
      <p:pic>
        <p:nvPicPr>
          <p:cNvPr id="21" name="Image 20">
            <a:extLst>
              <a:ext uri="{FF2B5EF4-FFF2-40B4-BE49-F238E27FC236}">
                <a16:creationId xmlns:a16="http://schemas.microsoft.com/office/drawing/2014/main" id="{265C1CB0-736A-4350-BD5A-DB5ED8D7B920}"/>
              </a:ext>
            </a:extLst>
          </p:cNvPr>
          <p:cNvPicPr>
            <a:picLocks noChangeAspect="1"/>
          </p:cNvPicPr>
          <p:nvPr/>
        </p:nvPicPr>
        <p:blipFill>
          <a:blip r:embed="rId4"/>
          <a:stretch>
            <a:fillRect/>
          </a:stretch>
        </p:blipFill>
        <p:spPr>
          <a:xfrm>
            <a:off x="3129926" y="1569867"/>
            <a:ext cx="902947" cy="902947"/>
          </a:xfrm>
          <a:prstGeom prst="rect">
            <a:avLst/>
          </a:prstGeom>
        </p:spPr>
      </p:pic>
    </p:spTree>
    <p:extLst>
      <p:ext uri="{BB962C8B-B14F-4D97-AF65-F5344CB8AC3E}">
        <p14:creationId xmlns:p14="http://schemas.microsoft.com/office/powerpoint/2010/main" val="69013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marL="285750" indent="-285750">
              <a:buFont typeface="Wingdings 3" panose="05040102010807070707" pitchFamily="18" charset="2"/>
              <a:buChar char=""/>
            </a:pPr>
            <a:r>
              <a:rPr lang="fr-FR" sz="1400" b="1" dirty="0">
                <a:solidFill>
                  <a:srgbClr val="FF0000"/>
                </a:solidFill>
                <a:sym typeface="Wingdings 3" panose="05040102010807070707" pitchFamily="18" charset="2"/>
              </a:rPr>
              <a:t>Relier</a:t>
            </a:r>
            <a:r>
              <a:rPr lang="fr-FR" sz="1400" dirty="0">
                <a:sym typeface="Wingdings 3" panose="05040102010807070707" pitchFamily="18" charset="2"/>
              </a:rPr>
              <a:t> : </a:t>
            </a:r>
          </a:p>
          <a:p>
            <a:pPr marL="742950" lvl="1" indent="-285750">
              <a:buFont typeface="Courier New" panose="02070309020205020404" pitchFamily="49" charset="0"/>
              <a:buChar char="o"/>
            </a:pPr>
            <a:r>
              <a:rPr lang="fr-FR" sz="1400" dirty="0">
                <a:sym typeface="Wingdings 3" panose="05040102010807070707" pitchFamily="18" charset="2"/>
              </a:rPr>
              <a:t>Le constat d’une </a:t>
            </a:r>
            <a:r>
              <a:rPr lang="fr-FR" sz="1400" b="1" dirty="0">
                <a:sym typeface="Wingdings 3" panose="05040102010807070707" pitchFamily="18" charset="2"/>
              </a:rPr>
              <a:t>évolution rapide </a:t>
            </a:r>
            <a:r>
              <a:rPr lang="fr-FR" sz="1400" dirty="0">
                <a:sym typeface="Wingdings 3" panose="05040102010807070707" pitchFamily="18" charset="2"/>
              </a:rPr>
              <a:t>(exemples </a:t>
            </a:r>
            <a:r>
              <a:rPr lang="fr-FR" sz="1400" b="1" dirty="0">
                <a:sym typeface="Wingdings 3" panose="05040102010807070707" pitchFamily="18" charset="2"/>
              </a:rPr>
              <a:t>actuels</a:t>
            </a:r>
            <a:r>
              <a:rPr lang="fr-FR" sz="1400" dirty="0">
                <a:sym typeface="Wingdings 3" panose="05040102010807070707" pitchFamily="18" charset="2"/>
              </a:rPr>
              <a:t>)</a:t>
            </a:r>
          </a:p>
          <a:p>
            <a:pPr marL="742950" lvl="1" indent="-285750">
              <a:buFont typeface="Courier New" panose="02070309020205020404" pitchFamily="49" charset="0"/>
              <a:buChar char="o"/>
            </a:pPr>
            <a:r>
              <a:rPr lang="fr-FR" sz="1400" dirty="0">
                <a:sym typeface="Wingdings 3" panose="05040102010807070707" pitchFamily="18" charset="2"/>
              </a:rPr>
              <a:t>Aux </a:t>
            </a:r>
            <a:r>
              <a:rPr lang="fr-FR" sz="1400" b="1" dirty="0">
                <a:sym typeface="Wingdings 3" panose="05040102010807070707" pitchFamily="18" charset="2"/>
              </a:rPr>
              <a:t>variations de la biodiversité planétaire </a:t>
            </a:r>
            <a:r>
              <a:rPr lang="fr-FR" sz="1400" dirty="0">
                <a:sym typeface="Wingdings 3" panose="05040102010807070707" pitchFamily="18" charset="2"/>
              </a:rPr>
              <a:t>à l’échelle </a:t>
            </a:r>
            <a:r>
              <a:rPr lang="fr-FR" sz="1400" b="1" dirty="0">
                <a:sym typeface="Wingdings 3" panose="05040102010807070707" pitchFamily="18" charset="2"/>
              </a:rPr>
              <a:t>des temps géologiques</a:t>
            </a:r>
          </a:p>
          <a:p>
            <a:pPr marL="742950" lvl="1" indent="-285750">
              <a:buFont typeface="Courier New" panose="02070309020205020404" pitchFamily="49" charset="0"/>
              <a:buChar char="o"/>
            </a:pPr>
            <a:r>
              <a:rPr lang="fr-FR" sz="1400" dirty="0"/>
              <a:t>Et en interaction avec des </a:t>
            </a:r>
            <a:r>
              <a:rPr lang="fr-FR" sz="1400" b="1" dirty="0"/>
              <a:t>changements environnementaux</a:t>
            </a:r>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08906" y="3045798"/>
            <a:ext cx="4054928" cy="3539430"/>
          </a:xfrm>
          <a:prstGeom prst="rect">
            <a:avLst/>
          </a:prstGeom>
          <a:noFill/>
          <a:ln w="19050">
            <a:solidFill>
              <a:schemeClr val="tx1"/>
            </a:solidFill>
          </a:ln>
        </p:spPr>
        <p:txBody>
          <a:bodyPr wrap="square" rtlCol="0">
            <a:spAutoFit/>
          </a:bodyPr>
          <a:lstStyle/>
          <a:p>
            <a:r>
              <a:rPr lang="fr-FR" sz="1600" b="1" dirty="0"/>
              <a:t>Les approches </a:t>
            </a:r>
          </a:p>
          <a:p>
            <a:endParaRPr lang="fr-FR" sz="1600" dirty="0"/>
          </a:p>
          <a:p>
            <a:pPr marL="285750" indent="-285750">
              <a:buFont typeface="Wingdings" panose="05000000000000000000" pitchFamily="2" charset="2"/>
              <a:buChar char="§"/>
            </a:pPr>
            <a:r>
              <a:rPr lang="fr-FR" sz="1600" dirty="0"/>
              <a:t>Une approche de la biodiversité qui explore </a:t>
            </a:r>
            <a:r>
              <a:rPr lang="fr-FR" sz="1600" b="1" dirty="0"/>
              <a:t>différentes échelles de temps </a:t>
            </a:r>
            <a:r>
              <a:rPr lang="fr-FR" sz="1600" dirty="0"/>
              <a:t>(actuel/temps géologiques) et </a:t>
            </a:r>
            <a:r>
              <a:rPr lang="fr-FR" sz="1600" b="1" dirty="0"/>
              <a:t>d’espace </a:t>
            </a:r>
            <a:r>
              <a:rPr lang="fr-FR" sz="1600" dirty="0"/>
              <a:t>(local/planétaire) afin de : </a:t>
            </a:r>
          </a:p>
          <a:p>
            <a:pPr marL="742950" lvl="1" indent="-285750">
              <a:buFont typeface="Courier New" panose="02070309020205020404" pitchFamily="49" charset="0"/>
              <a:buChar char="o"/>
            </a:pPr>
            <a:r>
              <a:rPr lang="fr-FR" sz="1600" dirty="0"/>
              <a:t>Caractériser les invariants (diversifications génétiques, changements environnementaux, spéciations, extinctions massives ou non, diversification)</a:t>
            </a:r>
          </a:p>
          <a:p>
            <a:pPr marL="742950" lvl="1" indent="-285750">
              <a:buFont typeface="Courier New" panose="02070309020205020404" pitchFamily="49" charset="0"/>
              <a:buChar char="o"/>
            </a:pPr>
            <a:r>
              <a:rPr lang="fr-FR" sz="1600" dirty="0"/>
              <a:t>Expliciter l’expression « La biodiversité, résultat et étape de l’évolution »</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554545"/>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Développer un exemple actuel de diversification génétique ou de spéciation </a:t>
            </a:r>
          </a:p>
          <a:p>
            <a:pPr algn="just"/>
            <a:endParaRPr lang="fr-FR" sz="1600" dirty="0"/>
          </a:p>
          <a:p>
            <a:pPr marL="285750" indent="-285750" algn="just">
              <a:buFont typeface="Wingdings" panose="05000000000000000000" pitchFamily="2" charset="2"/>
              <a:buChar char="Ø"/>
            </a:pPr>
            <a:r>
              <a:rPr lang="fr-FR" sz="1600" dirty="0"/>
              <a:t>Deux crises suggérées pour étudier l’évolution de la biodiversité : </a:t>
            </a:r>
          </a:p>
          <a:p>
            <a:pPr marL="742950" lvl="1" indent="-285750" algn="just">
              <a:buFont typeface="Courier New" panose="02070309020205020404" pitchFamily="49" charset="0"/>
              <a:buChar char="o"/>
            </a:pPr>
            <a:r>
              <a:rPr lang="fr-FR" sz="1600" dirty="0"/>
              <a:t>Crise Crétacé/Paléocène</a:t>
            </a:r>
          </a:p>
          <a:p>
            <a:pPr marL="742950" lvl="1" indent="-285750" algn="just">
              <a:buFont typeface="Courier New" panose="02070309020205020404" pitchFamily="49" charset="0"/>
              <a:buChar char="o"/>
            </a:pPr>
            <a:r>
              <a:rPr lang="fr-FR" sz="1600" dirty="0"/>
              <a:t>Crise actuelle de la biodiversité (« 6</a:t>
            </a:r>
            <a:r>
              <a:rPr lang="fr-FR" sz="1600" baseline="30000" dirty="0"/>
              <a:t>ème</a:t>
            </a:r>
            <a:r>
              <a:rPr lang="fr-FR" sz="1600" dirty="0"/>
              <a:t> crise biologique »)</a:t>
            </a:r>
          </a:p>
          <a:p>
            <a:pPr algn="just"/>
            <a:endParaRPr lang="fr-FR" sz="1600" dirty="0"/>
          </a:p>
          <a:p>
            <a:pPr algn="just"/>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724586F-68F6-4466-B824-2E6DC5586EEE}"/>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14" name="ZoneTexte 13">
            <a:extLst>
              <a:ext uri="{FF2B5EF4-FFF2-40B4-BE49-F238E27FC236}">
                <a16:creationId xmlns:a16="http://schemas.microsoft.com/office/drawing/2014/main" id="{2015609F-EF06-4497-8B7C-05259EFA0535}"/>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Biodiversité, résultat et étape de l’évolution</a:t>
            </a:r>
          </a:p>
        </p:txBody>
      </p:sp>
      <p:sp>
        <p:nvSpPr>
          <p:cNvPr id="15" name="ZoneTexte 14">
            <a:extLst>
              <a:ext uri="{FF2B5EF4-FFF2-40B4-BE49-F238E27FC236}">
                <a16:creationId xmlns:a16="http://schemas.microsoft.com/office/drawing/2014/main" id="{E4A55CBF-D9A3-4E35-B42C-5FAB7C9CFE54}"/>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La biodiversité change au cours du temps</a:t>
            </a:r>
          </a:p>
        </p:txBody>
      </p:sp>
      <p:sp>
        <p:nvSpPr>
          <p:cNvPr id="16" name="ZoneTexte 15">
            <a:extLst>
              <a:ext uri="{FF2B5EF4-FFF2-40B4-BE49-F238E27FC236}">
                <a16:creationId xmlns:a16="http://schemas.microsoft.com/office/drawing/2014/main" id="{C076E166-656D-40CD-BC2C-6B529FA73E52}"/>
              </a:ext>
            </a:extLst>
          </p:cNvPr>
          <p:cNvSpPr txBox="1"/>
          <p:nvPr/>
        </p:nvSpPr>
        <p:spPr>
          <a:xfrm>
            <a:off x="8897257" y="2344355"/>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0" name="ZoneTexte 19">
            <a:extLst>
              <a:ext uri="{FF2B5EF4-FFF2-40B4-BE49-F238E27FC236}">
                <a16:creationId xmlns:a16="http://schemas.microsoft.com/office/drawing/2014/main" id="{DD974016-2398-48CA-AEC6-2C338318A16B}"/>
              </a:ext>
            </a:extLst>
          </p:cNvPr>
          <p:cNvSpPr txBox="1"/>
          <p:nvPr/>
        </p:nvSpPr>
        <p:spPr>
          <a:xfrm>
            <a:off x="2329089" y="1347761"/>
            <a:ext cx="1859187"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pic>
        <p:nvPicPr>
          <p:cNvPr id="21" name="Image 20">
            <a:extLst>
              <a:ext uri="{FF2B5EF4-FFF2-40B4-BE49-F238E27FC236}">
                <a16:creationId xmlns:a16="http://schemas.microsoft.com/office/drawing/2014/main" id="{B8BB8C3D-6D98-427E-876D-2FB988D89ECD}"/>
              </a:ext>
            </a:extLst>
          </p:cNvPr>
          <p:cNvPicPr>
            <a:picLocks noChangeAspect="1"/>
          </p:cNvPicPr>
          <p:nvPr/>
        </p:nvPicPr>
        <p:blipFill>
          <a:blip r:embed="rId3"/>
          <a:stretch>
            <a:fillRect/>
          </a:stretch>
        </p:blipFill>
        <p:spPr>
          <a:xfrm>
            <a:off x="3129926" y="1557940"/>
            <a:ext cx="902947" cy="902947"/>
          </a:xfrm>
          <a:prstGeom prst="rect">
            <a:avLst/>
          </a:prstGeom>
        </p:spPr>
      </p:pic>
    </p:spTree>
    <p:extLst>
      <p:ext uri="{BB962C8B-B14F-4D97-AF65-F5344CB8AC3E}">
        <p14:creationId xmlns:p14="http://schemas.microsoft.com/office/powerpoint/2010/main" val="285870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r>
              <a:rPr lang="fr-FR" sz="1400" dirty="0">
                <a:sym typeface="Wingdings 3" panose="05040102010807070707" pitchFamily="18" charset="2"/>
              </a:rPr>
              <a:t>  </a:t>
            </a:r>
            <a:r>
              <a:rPr lang="fr-FR" sz="1400" b="1" dirty="0">
                <a:solidFill>
                  <a:srgbClr val="FF0000"/>
                </a:solidFill>
                <a:sym typeface="Wingdings 3" panose="05040102010807070707" pitchFamily="18" charset="2"/>
              </a:rPr>
              <a:t>Montrer </a:t>
            </a:r>
            <a:r>
              <a:rPr lang="fr-FR" sz="1400" dirty="0">
                <a:sym typeface="Wingdings 3" panose="05040102010807070707" pitchFamily="18" charset="2"/>
              </a:rPr>
              <a:t>que l’évolution peut-être </a:t>
            </a:r>
            <a:r>
              <a:rPr lang="fr-FR" sz="1400" b="1" dirty="0">
                <a:sym typeface="Wingdings 3" panose="05040102010807070707" pitchFamily="18" charset="2"/>
              </a:rPr>
              <a:t>rapide</a:t>
            </a:r>
            <a:r>
              <a:rPr lang="fr-FR" sz="1400" dirty="0">
                <a:sym typeface="Wingdings 3" panose="05040102010807070707" pitchFamily="18" charset="2"/>
              </a:rPr>
              <a:t> par l’étude de la </a:t>
            </a:r>
            <a:r>
              <a:rPr lang="fr-FR" sz="1400" b="1" dirty="0">
                <a:sym typeface="Wingdings 3" panose="05040102010807070707" pitchFamily="18" charset="2"/>
              </a:rPr>
              <a:t>dérive génétique </a:t>
            </a:r>
            <a:r>
              <a:rPr lang="fr-FR" sz="1400" dirty="0">
                <a:sym typeface="Wingdings 3" panose="05040102010807070707" pitchFamily="18" charset="2"/>
              </a:rPr>
              <a:t>et de la </a:t>
            </a:r>
            <a:r>
              <a:rPr lang="fr-FR" sz="1400" b="1" dirty="0">
                <a:sym typeface="Wingdings 3" panose="05040102010807070707" pitchFamily="18" charset="2"/>
              </a:rPr>
              <a:t>sélection naturelle </a:t>
            </a:r>
            <a:r>
              <a:rPr lang="fr-FR" sz="1400" dirty="0">
                <a:sym typeface="Wingdings 3" panose="05040102010807070707" pitchFamily="18" charset="2"/>
              </a:rPr>
              <a:t>sur une échelle de </a:t>
            </a:r>
            <a:r>
              <a:rPr lang="fr-FR" sz="1400" b="1" dirty="0">
                <a:sym typeface="Wingdings 3" panose="05040102010807070707" pitchFamily="18" charset="2"/>
              </a:rPr>
              <a:t>temps court</a:t>
            </a:r>
            <a:endParaRPr lang="fr-FR" sz="1400" b="1"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Une approche à l’échelle d’une population et sur une échelle de temps court</a:t>
            </a:r>
          </a:p>
          <a:p>
            <a:pPr marL="285750" indent="-285750" algn="just">
              <a:buFont typeface="Wingdings" panose="05000000000000000000" pitchFamily="2" charset="2"/>
              <a:buChar char="§"/>
            </a:pPr>
            <a:r>
              <a:rPr lang="fr-FR" sz="1600" dirty="0"/>
              <a:t>Une approche quantitative (statistique) sur les effectifs et les fréquences alléliques</a:t>
            </a:r>
          </a:p>
          <a:p>
            <a:pPr marL="285750" indent="-285750" algn="just">
              <a:buFont typeface="Wingdings" panose="05000000000000000000" pitchFamily="2" charset="2"/>
              <a:buChar char="§"/>
            </a:pPr>
            <a:r>
              <a:rPr lang="fr-FR" sz="1600" dirty="0"/>
              <a:t>Relier dérive génétique et sélection naturelle à la spéciation</a:t>
            </a:r>
          </a:p>
          <a:p>
            <a:pPr marL="285750" indent="-285750" algn="just">
              <a:buFont typeface="Wingdings" panose="05000000000000000000" pitchFamily="2" charset="2"/>
              <a:buChar char="§"/>
            </a:pPr>
            <a:r>
              <a:rPr lang="fr-FR" sz="1600" dirty="0"/>
              <a:t>Choisir un nombre limité d’exemples</a:t>
            </a:r>
          </a:p>
          <a:p>
            <a:pPr marL="285750" indent="-285750" algn="just">
              <a:buFont typeface="Wingdings" panose="05000000000000000000" pitchFamily="2" charset="2"/>
              <a:buChar char="§"/>
            </a:pPr>
            <a:r>
              <a:rPr lang="fr-FR" sz="1600" dirty="0"/>
              <a:t>Une vigilance sur l’approche par modélisation (discussion sur les limites et la pertinence d’un modèle)</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554545"/>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pPr marL="285750" indent="-285750">
              <a:buFont typeface="Wingdings" panose="05000000000000000000" pitchFamily="2" charset="2"/>
              <a:buChar char="Ø"/>
            </a:pPr>
            <a:r>
              <a:rPr lang="fr-FR" sz="1600" dirty="0"/>
              <a:t>L’objectif est d’illustrer la dérive génétique et la sélection sur une échelle de temps court afin de montrer que l’évolution peut être rapide.</a:t>
            </a:r>
          </a:p>
          <a:p>
            <a:endParaRPr lang="fr-FR" sz="1600" dirty="0"/>
          </a:p>
          <a:p>
            <a:pPr marL="285750" indent="-285750">
              <a:buFont typeface="Wingdings" panose="05000000000000000000" pitchFamily="2" charset="2"/>
              <a:buChar char="Ø"/>
            </a:pPr>
            <a:r>
              <a:rPr lang="fr-FR" sz="1600" dirty="0"/>
              <a:t>Parmi les notions fondamentales de ce sous-thème, la notion de maintien des formes aptes à se reproduire permet de faire le lien avec le sous-thème suivant (sélection sexuelle).</a:t>
            </a:r>
          </a:p>
          <a:p>
            <a:endParaRPr lang="fr-FR" sz="1600" dirty="0"/>
          </a:p>
          <a:p>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Biodiversité, résultat et étape de l’évolution</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L’évolution de la biodiversité au cours du temps s’explique par des forces évolutives s’exerçant au niveau des populations</a:t>
            </a:r>
          </a:p>
        </p:txBody>
      </p:sp>
      <p:sp>
        <p:nvSpPr>
          <p:cNvPr id="16" name="ZoneTexte 15">
            <a:extLst>
              <a:ext uri="{FF2B5EF4-FFF2-40B4-BE49-F238E27FC236}">
                <a16:creationId xmlns:a16="http://schemas.microsoft.com/office/drawing/2014/main" id="{3794CFD9-88C1-4E9F-BE27-DAE3020ED9C2}"/>
              </a:ext>
            </a:extLst>
          </p:cNvPr>
          <p:cNvSpPr txBox="1"/>
          <p:nvPr/>
        </p:nvSpPr>
        <p:spPr>
          <a:xfrm>
            <a:off x="8897257" y="2344355"/>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0" name="ZoneTexte 19">
            <a:extLst>
              <a:ext uri="{FF2B5EF4-FFF2-40B4-BE49-F238E27FC236}">
                <a16:creationId xmlns:a16="http://schemas.microsoft.com/office/drawing/2014/main" id="{E8C6340B-7227-4F44-B086-8700F275D093}"/>
              </a:ext>
            </a:extLst>
          </p:cNvPr>
          <p:cNvSpPr txBox="1"/>
          <p:nvPr/>
        </p:nvSpPr>
        <p:spPr>
          <a:xfrm>
            <a:off x="2293259" y="1258202"/>
            <a:ext cx="2083706"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pic>
        <p:nvPicPr>
          <p:cNvPr id="21" name="Image 20">
            <a:extLst>
              <a:ext uri="{FF2B5EF4-FFF2-40B4-BE49-F238E27FC236}">
                <a16:creationId xmlns:a16="http://schemas.microsoft.com/office/drawing/2014/main" id="{03F915C5-475C-4F6A-9FC6-2BD09785762E}"/>
              </a:ext>
            </a:extLst>
          </p:cNvPr>
          <p:cNvPicPr>
            <a:picLocks noChangeAspect="1"/>
          </p:cNvPicPr>
          <p:nvPr/>
        </p:nvPicPr>
        <p:blipFill>
          <a:blip r:embed="rId3"/>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411917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Caractériser</a:t>
            </a:r>
            <a:r>
              <a:rPr lang="fr-FR" sz="1400" b="1" dirty="0">
                <a:sym typeface="Wingdings 3" panose="05040102010807070707" pitchFamily="18" charset="2"/>
              </a:rPr>
              <a:t> </a:t>
            </a:r>
            <a:r>
              <a:rPr lang="fr-FR" sz="1400" dirty="0">
                <a:sym typeface="Wingdings 3" panose="05040102010807070707" pitchFamily="18" charset="2"/>
              </a:rPr>
              <a:t>la </a:t>
            </a:r>
            <a:r>
              <a:rPr lang="fr-FR" sz="1400" b="1" dirty="0">
                <a:sym typeface="Wingdings 3" panose="05040102010807070707" pitchFamily="18" charset="2"/>
              </a:rPr>
              <a:t>communication intraspécifique </a:t>
            </a:r>
            <a:r>
              <a:rPr lang="fr-FR" sz="1400" dirty="0">
                <a:sym typeface="Wingdings 3" panose="05040102010807070707" pitchFamily="18" charset="2"/>
              </a:rPr>
              <a:t>et la </a:t>
            </a:r>
            <a:r>
              <a:rPr lang="fr-FR" sz="1400" b="1" dirty="0">
                <a:solidFill>
                  <a:srgbClr val="FF0000"/>
                </a:solidFill>
                <a:sym typeface="Wingdings 3" panose="05040102010807070707" pitchFamily="18" charset="2"/>
              </a:rPr>
              <a:t>relier</a:t>
            </a:r>
            <a:r>
              <a:rPr lang="fr-FR" sz="1400" dirty="0">
                <a:sym typeface="Wingdings 3" panose="05040102010807070707" pitchFamily="18" charset="2"/>
              </a:rPr>
              <a:t> à une </a:t>
            </a:r>
            <a:r>
              <a:rPr lang="fr-FR" sz="1400" b="1" dirty="0">
                <a:sym typeface="Wingdings 3" panose="05040102010807070707" pitchFamily="18" charset="2"/>
              </a:rPr>
              <a:t>fonction biologique</a:t>
            </a:r>
          </a:p>
          <a:p>
            <a:pPr marL="285750" indent="-285750" algn="just">
              <a:buFont typeface="Wingdings 3" panose="05040102010807070707" pitchFamily="18" charset="2"/>
              <a:buChar char=""/>
            </a:pPr>
            <a:r>
              <a:rPr lang="fr-FR" sz="1400" b="1" dirty="0">
                <a:sym typeface="Wingdings 3" panose="05040102010807070707" pitchFamily="18" charset="2"/>
              </a:rPr>
              <a:t>Relier communication interindividuelle </a:t>
            </a:r>
            <a:r>
              <a:rPr lang="fr-FR" sz="1400" dirty="0">
                <a:sym typeface="Wingdings 3" panose="05040102010807070707" pitchFamily="18" charset="2"/>
              </a:rPr>
              <a:t>et </a:t>
            </a:r>
            <a:r>
              <a:rPr lang="fr-FR" sz="1400" b="1" dirty="0">
                <a:sym typeface="Wingdings 3" panose="05040102010807070707" pitchFamily="18" charset="2"/>
              </a:rPr>
              <a:t>sélection naturelle</a:t>
            </a:r>
          </a:p>
          <a:p>
            <a:pPr marL="285750" indent="-285750" algn="just">
              <a:buFont typeface="Wingdings 3" panose="05040102010807070707" pitchFamily="18" charset="2"/>
              <a:buChar char=""/>
            </a:pPr>
            <a:r>
              <a:rPr lang="fr-FR" sz="1400" b="1" dirty="0">
                <a:sym typeface="Wingdings 3" panose="05040102010807070707" pitchFamily="18" charset="2"/>
              </a:rPr>
              <a:t>Relier </a:t>
            </a:r>
            <a:r>
              <a:rPr lang="fr-FR" sz="1400" dirty="0">
                <a:sym typeface="Wingdings 3" panose="05040102010807070707" pitchFamily="18" charset="2"/>
              </a:rPr>
              <a:t>les </a:t>
            </a:r>
            <a:r>
              <a:rPr lang="fr-FR" sz="1400" b="1" dirty="0">
                <a:sym typeface="Wingdings 3" panose="05040102010807070707" pitchFamily="18" charset="2"/>
              </a:rPr>
              <a:t>ruptures</a:t>
            </a:r>
            <a:r>
              <a:rPr lang="fr-FR" sz="1400" dirty="0">
                <a:sym typeface="Wingdings 3" panose="05040102010807070707" pitchFamily="18" charset="2"/>
              </a:rPr>
              <a:t> de la communication intraspécifique à un </a:t>
            </a:r>
            <a:r>
              <a:rPr lang="fr-FR" sz="1400" b="1" dirty="0">
                <a:sym typeface="Wingdings 3" panose="05040102010807070707" pitchFamily="18" charset="2"/>
              </a:rPr>
              <a:t>isolement</a:t>
            </a:r>
            <a:r>
              <a:rPr lang="fr-FR" sz="1400" dirty="0">
                <a:sym typeface="Wingdings 3" panose="05040102010807070707" pitchFamily="18" charset="2"/>
              </a:rPr>
              <a:t> des organismes et à la </a:t>
            </a:r>
            <a:r>
              <a:rPr lang="fr-FR" sz="1400" b="1" dirty="0">
                <a:sym typeface="Wingdings 3" panose="05040102010807070707" pitchFamily="18" charset="2"/>
              </a:rPr>
              <a:t>spéciation</a:t>
            </a:r>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3293209"/>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marL="285750" indent="-285750" algn="just">
              <a:buFont typeface="Wingdings" panose="05000000000000000000" pitchFamily="2" charset="2"/>
              <a:buChar char="§"/>
            </a:pPr>
            <a:r>
              <a:rPr lang="fr-FR" sz="1600" dirty="0"/>
              <a:t>Caractérisation des notions de message, de récepteur, d’émetteur</a:t>
            </a:r>
          </a:p>
          <a:p>
            <a:pPr marL="285750" indent="-285750" algn="just">
              <a:buFont typeface="Wingdings" panose="05000000000000000000" pitchFamily="2" charset="2"/>
              <a:buChar char="§"/>
            </a:pPr>
            <a:r>
              <a:rPr lang="fr-FR" sz="1600" dirty="0"/>
              <a:t>La sélection sexuelle constitue un élément de la sélection naturelle</a:t>
            </a:r>
          </a:p>
          <a:p>
            <a:pPr marL="285750" indent="-285750" algn="just">
              <a:buFont typeface="Wingdings" panose="05000000000000000000" pitchFamily="2" charset="2"/>
              <a:buChar char="§"/>
            </a:pPr>
            <a:r>
              <a:rPr lang="fr-FR" sz="1600" dirty="0"/>
              <a:t>Dimorphisme sexuel et sélection naturelle</a:t>
            </a:r>
          </a:p>
          <a:p>
            <a:pPr marL="285750" indent="-285750" algn="just">
              <a:buFont typeface="Wingdings" panose="05000000000000000000" pitchFamily="2" charset="2"/>
              <a:buChar char="§"/>
            </a:pPr>
            <a:r>
              <a:rPr lang="fr-FR" sz="1600" dirty="0"/>
              <a:t>les caractéristiques de la communication entre organismes sont mises en évidence chez les animaux, dans le contexte de la sélection sexuelle, à partir d’exemples au choix du professeur. On n’attend pas d’exhaustivité</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062103"/>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L’objectif  n’est pas d’établir finement et de manière exhaustive les modalités de de communication intraspécifique mais plutôt d’établir que la sélection sexuelle est une composante de la sélection naturelle.</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L’idée forte est de relier les ruptures de la communication intraspécifique (et donc l’isolement des partenaires) à la spéciation.</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Biodiversité, résultat et étape de l’évolution</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Communication intraspécifique et sélection sexuelle</a:t>
            </a:r>
          </a:p>
        </p:txBody>
      </p:sp>
      <p:sp>
        <p:nvSpPr>
          <p:cNvPr id="16" name="ZoneTexte 15">
            <a:extLst>
              <a:ext uri="{FF2B5EF4-FFF2-40B4-BE49-F238E27FC236}">
                <a16:creationId xmlns:a16="http://schemas.microsoft.com/office/drawing/2014/main" id="{863775D9-00AF-4294-AE3E-0EAAD9349E8F}"/>
              </a:ext>
            </a:extLst>
          </p:cNvPr>
          <p:cNvSpPr txBox="1"/>
          <p:nvPr/>
        </p:nvSpPr>
        <p:spPr>
          <a:xfrm>
            <a:off x="2430966" y="1258202"/>
            <a:ext cx="1945998"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2"/>
              </a:rPr>
              <a:t>a été traité au collège</a:t>
            </a:r>
            <a:endParaRPr lang="fr-FR" sz="1400" b="1" dirty="0"/>
          </a:p>
          <a:p>
            <a:endParaRPr lang="fr-FR" sz="1400" b="1" dirty="0"/>
          </a:p>
          <a:p>
            <a:endParaRPr lang="fr-FR" sz="1400" b="1" dirty="0"/>
          </a:p>
          <a:p>
            <a:endParaRPr lang="fr-FR" sz="1400" b="1" dirty="0"/>
          </a:p>
        </p:txBody>
      </p:sp>
      <p:pic>
        <p:nvPicPr>
          <p:cNvPr id="20" name="Image 19">
            <a:extLst>
              <a:ext uri="{FF2B5EF4-FFF2-40B4-BE49-F238E27FC236}">
                <a16:creationId xmlns:a16="http://schemas.microsoft.com/office/drawing/2014/main" id="{56855E6C-69EB-4284-B70C-4DA600DD6654}"/>
              </a:ext>
            </a:extLst>
          </p:cNvPr>
          <p:cNvPicPr>
            <a:picLocks noChangeAspect="1"/>
          </p:cNvPicPr>
          <p:nvPr/>
        </p:nvPicPr>
        <p:blipFill>
          <a:blip r:embed="rId3"/>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145498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169551"/>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 </a:t>
            </a:r>
            <a:r>
              <a:rPr lang="fr-FR" sz="1400" dirty="0"/>
              <a:t>:</a:t>
            </a:r>
          </a:p>
          <a:p>
            <a:pPr marL="285750" indent="-285750">
              <a:buFont typeface="Wingdings 3" panose="05040102010807070707" pitchFamily="18" charset="2"/>
              <a:buChar char=""/>
            </a:pPr>
            <a:r>
              <a:rPr lang="fr-FR" sz="1400" b="1" dirty="0">
                <a:solidFill>
                  <a:srgbClr val="FF0000"/>
                </a:solidFill>
                <a:sym typeface="Wingdings 3" panose="05040102010807070707" pitchFamily="18" charset="2"/>
              </a:rPr>
              <a:t>Mettre en relation </a:t>
            </a:r>
            <a:r>
              <a:rPr lang="fr-FR" sz="1400" dirty="0">
                <a:sym typeface="Wingdings 3" panose="05040102010807070707" pitchFamily="18" charset="2"/>
              </a:rPr>
              <a:t>le </a:t>
            </a:r>
            <a:r>
              <a:rPr lang="fr-FR" sz="1400" b="1" dirty="0">
                <a:sym typeface="Wingdings 3" panose="05040102010807070707" pitchFamily="18" charset="2"/>
              </a:rPr>
              <a:t>changement inéluctable d’un paysage </a:t>
            </a:r>
            <a:r>
              <a:rPr lang="fr-FR" sz="1400" dirty="0">
                <a:sym typeface="Wingdings 3" panose="05040102010807070707" pitchFamily="18" charset="2"/>
              </a:rPr>
              <a:t>au cours du temps avec </a:t>
            </a:r>
            <a:r>
              <a:rPr lang="fr-FR" sz="1400" b="1" dirty="0">
                <a:sym typeface="Wingdings 3" panose="05040102010807070707" pitchFamily="18" charset="2"/>
              </a:rPr>
              <a:t>l’érosion </a:t>
            </a:r>
            <a:r>
              <a:rPr lang="fr-FR" sz="1400" dirty="0">
                <a:sym typeface="Wingdings 3" panose="05040102010807070707" pitchFamily="18" charset="2"/>
              </a:rPr>
              <a:t>(comprendre d’origine d’u paysage)</a:t>
            </a:r>
          </a:p>
          <a:p>
            <a:pPr marL="285750" indent="-285750">
              <a:buFont typeface="Wingdings 3" panose="05040102010807070707" pitchFamily="18" charset="2"/>
              <a:buChar char=""/>
            </a:pPr>
            <a:r>
              <a:rPr lang="fr-FR" sz="1400" b="1" dirty="0">
                <a:solidFill>
                  <a:srgbClr val="FF0000"/>
                </a:solidFill>
                <a:sym typeface="Wingdings 3" panose="05040102010807070707" pitchFamily="18" charset="2"/>
              </a:rPr>
              <a:t>Identifier</a:t>
            </a:r>
            <a:r>
              <a:rPr lang="fr-FR" sz="1400" dirty="0">
                <a:sym typeface="Wingdings 3" panose="05040102010807070707" pitchFamily="18" charset="2"/>
              </a:rPr>
              <a:t> les </a:t>
            </a:r>
            <a:r>
              <a:rPr lang="fr-FR" sz="1400" b="1" dirty="0">
                <a:sym typeface="Wingdings 3" panose="05040102010807070707" pitchFamily="18" charset="2"/>
              </a:rPr>
              <a:t>agents d’érosion </a:t>
            </a:r>
            <a:r>
              <a:rPr lang="fr-FR" sz="1400" dirty="0">
                <a:sym typeface="Wingdings 3" panose="05040102010807070707" pitchFamily="18" charset="2"/>
              </a:rPr>
              <a:t>et leur importance</a:t>
            </a:r>
            <a:endParaRPr lang="fr-FR" sz="1400" b="1"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554545"/>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pPr marL="285750" indent="-285750">
              <a:buFont typeface="Wingdings" panose="05000000000000000000" pitchFamily="2" charset="2"/>
              <a:buChar char="Ø"/>
            </a:pPr>
            <a:r>
              <a:rPr lang="fr-FR" sz="1600" dirty="0"/>
              <a:t>A partir de l’étude d’un paysage local : </a:t>
            </a:r>
          </a:p>
          <a:p>
            <a:pPr marL="742950" lvl="1" indent="-285750">
              <a:buFont typeface="Courier New" panose="02070309020205020404" pitchFamily="49" charset="0"/>
              <a:buChar char="o"/>
            </a:pPr>
            <a:r>
              <a:rPr lang="fr-FR" sz="1600" dirty="0"/>
              <a:t>Altération (modification physique et chimique des roches) / érosion (ablation et transport des produits de l’altération)</a:t>
            </a:r>
          </a:p>
          <a:p>
            <a:pPr marL="742950" lvl="1" indent="-285750">
              <a:buFont typeface="Courier New" panose="02070309020205020404" pitchFamily="49" charset="0"/>
              <a:buChar char="o"/>
            </a:pPr>
            <a:r>
              <a:rPr lang="fr-FR" sz="1600" dirty="0"/>
              <a:t>Transport de produits d’altération solubles et/ou solides, sont transportés jusqu’au lieu de leur sédimentation.</a:t>
            </a:r>
          </a:p>
          <a:p>
            <a:pPr marL="742950" lvl="1" indent="-285750">
              <a:buFont typeface="Courier New" panose="02070309020205020404" pitchFamily="49" charset="0"/>
              <a:buChar char="o"/>
            </a:pPr>
            <a:r>
              <a:rPr lang="fr-FR" sz="1600" dirty="0"/>
              <a:t>Eau principal facteur. Pas d’exhaustivité. </a:t>
            </a:r>
          </a:p>
          <a:p>
            <a:endParaRPr lang="fr-FR" sz="1600" dirty="0"/>
          </a:p>
          <a:p>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p>
          <a:p>
            <a:endParaRPr lang="fr-FR" sz="1200" b="1" dirty="0"/>
          </a:p>
          <a:p>
            <a:r>
              <a:rPr lang="fr-FR" sz="1200" b="1" dirty="0"/>
              <a:t>Les enjeux contemporains de la planète</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p>
          <a:p>
            <a:r>
              <a:rPr lang="fr-FR" sz="1200" b="1" dirty="0"/>
              <a:t>Géosciences et dynamique des paysages</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L’érosion, processus et conséquences</a:t>
            </a:r>
          </a:p>
        </p:txBody>
      </p:sp>
      <p:sp>
        <p:nvSpPr>
          <p:cNvPr id="16" name="ZoneTexte 15">
            <a:extLst>
              <a:ext uri="{FF2B5EF4-FFF2-40B4-BE49-F238E27FC236}">
                <a16:creationId xmlns:a16="http://schemas.microsoft.com/office/drawing/2014/main" id="{9F758427-255E-405A-B7D9-CA0A55CD0EED}"/>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Etude des paysages actuels : comprendre les mécanismes de leur évolution.</a:t>
            </a:r>
          </a:p>
          <a:p>
            <a:pPr marL="285750" indent="-285750" algn="just">
              <a:buFont typeface="Wingdings" panose="05000000000000000000" pitchFamily="2" charset="2"/>
              <a:buChar char="§"/>
            </a:pPr>
            <a:r>
              <a:rPr lang="fr-FR" sz="1600" dirty="0"/>
              <a:t>Volonté d’une </a:t>
            </a:r>
            <a:r>
              <a:rPr lang="fr-FR" sz="1600" u="sng" dirty="0"/>
              <a:t>approche expérimentale </a:t>
            </a:r>
            <a:r>
              <a:rPr lang="fr-FR" sz="1600" dirty="0"/>
              <a:t>(et non de couvrir de façon descriptive, approfondie et/ou exhaustive le champ notionnel) → </a:t>
            </a:r>
            <a:r>
              <a:rPr lang="fr-FR" sz="1600" u="sng" dirty="0"/>
              <a:t>compréhension du travail du géologue sur le terrain et au labo</a:t>
            </a:r>
            <a:r>
              <a:rPr lang="fr-FR" sz="1600" dirty="0"/>
              <a:t>.</a:t>
            </a:r>
          </a:p>
          <a:p>
            <a:pPr marL="285750" indent="-285750" algn="just">
              <a:buFont typeface="Wingdings" panose="05000000000000000000" pitchFamily="2" charset="2"/>
              <a:buChar char="§"/>
            </a:pPr>
            <a:r>
              <a:rPr lang="fr-FR" sz="1600" dirty="0"/>
              <a:t>Intérêt des géosciences pour comprendre le monde qui nous entoure mais aussi pour identifier les </a:t>
            </a:r>
            <a:r>
              <a:rPr lang="fr-FR" sz="1600" u="sng" dirty="0"/>
              <a:t>ressources utilisables </a:t>
            </a:r>
            <a:r>
              <a:rPr lang="fr-FR" sz="1600" dirty="0"/>
              <a:t>par l’humanité et </a:t>
            </a:r>
            <a:r>
              <a:rPr lang="fr-FR" sz="1600" u="sng" dirty="0"/>
              <a:t>prévenir les risques</a:t>
            </a:r>
            <a:r>
              <a:rPr lang="fr-FR" sz="1600" dirty="0"/>
              <a:t>. </a:t>
            </a:r>
          </a:p>
        </p:txBody>
      </p:sp>
      <p:pic>
        <p:nvPicPr>
          <p:cNvPr id="2" name="Image 1">
            <a:extLst>
              <a:ext uri="{FF2B5EF4-FFF2-40B4-BE49-F238E27FC236}">
                <a16:creationId xmlns:a16="http://schemas.microsoft.com/office/drawing/2014/main" id="{8D0AFD35-E0F5-4E8E-B83F-48983BFE4B39}"/>
              </a:ext>
            </a:extLst>
          </p:cNvPr>
          <p:cNvPicPr>
            <a:picLocks noChangeAspect="1"/>
          </p:cNvPicPr>
          <p:nvPr/>
        </p:nvPicPr>
        <p:blipFill>
          <a:blip r:embed="rId2"/>
          <a:stretch>
            <a:fillRect/>
          </a:stretch>
        </p:blipFill>
        <p:spPr>
          <a:xfrm>
            <a:off x="10469617" y="2295567"/>
            <a:ext cx="1359526" cy="762066"/>
          </a:xfrm>
          <a:prstGeom prst="rect">
            <a:avLst/>
          </a:prstGeom>
        </p:spPr>
      </p:pic>
      <p:sp>
        <p:nvSpPr>
          <p:cNvPr id="20" name="ZoneTexte 19">
            <a:extLst>
              <a:ext uri="{FF2B5EF4-FFF2-40B4-BE49-F238E27FC236}">
                <a16:creationId xmlns:a16="http://schemas.microsoft.com/office/drawing/2014/main" id="{4A174CD7-5C5A-4693-9F6A-F464C5234A79}"/>
              </a:ext>
            </a:extLst>
          </p:cNvPr>
          <p:cNvSpPr txBox="1"/>
          <p:nvPr/>
        </p:nvSpPr>
        <p:spPr>
          <a:xfrm>
            <a:off x="8897257" y="2344355"/>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1" name="ZoneTexte 20">
            <a:extLst>
              <a:ext uri="{FF2B5EF4-FFF2-40B4-BE49-F238E27FC236}">
                <a16:creationId xmlns:a16="http://schemas.microsoft.com/office/drawing/2014/main" id="{4DEF4821-40F7-41F8-A690-B25087EEB1D1}"/>
              </a:ext>
            </a:extLst>
          </p:cNvPr>
          <p:cNvSpPr txBox="1"/>
          <p:nvPr/>
        </p:nvSpPr>
        <p:spPr>
          <a:xfrm>
            <a:off x="2405589" y="1258202"/>
            <a:ext cx="1971375" cy="1169551"/>
          </a:xfrm>
          <a:prstGeom prst="rect">
            <a:avLst/>
          </a:prstGeom>
          <a:noFill/>
          <a:ln w="19050">
            <a:solidFill>
              <a:srgbClr val="7030A0"/>
            </a:solidFill>
          </a:ln>
        </p:spPr>
        <p:txBody>
          <a:bodyPr wrap="square" rtlCol="0">
            <a:spAutoFit/>
          </a:bodyPr>
          <a:lstStyle/>
          <a:p>
            <a:r>
              <a:rPr lang="fr-FR" sz="1400" b="1" dirty="0"/>
              <a:t>Ce qui </a:t>
            </a:r>
            <a:r>
              <a:rPr lang="fr-FR" sz="1400" b="1" dirty="0">
                <a:hlinkClick r:id="rId3"/>
              </a:rPr>
              <a:t>a été traité au collège</a:t>
            </a:r>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9882C7F4-CE88-4528-B07B-112AF7E0B6F9}"/>
              </a:ext>
            </a:extLst>
          </p:cNvPr>
          <p:cNvPicPr>
            <a:picLocks noChangeAspect="1"/>
          </p:cNvPicPr>
          <p:nvPr/>
        </p:nvPicPr>
        <p:blipFill>
          <a:blip r:embed="rId4"/>
          <a:stretch>
            <a:fillRect/>
          </a:stretch>
        </p:blipFill>
        <p:spPr>
          <a:xfrm>
            <a:off x="3137966" y="1495001"/>
            <a:ext cx="902947" cy="902947"/>
          </a:xfrm>
          <a:prstGeom prst="rect">
            <a:avLst/>
          </a:prstGeom>
        </p:spPr>
      </p:pic>
    </p:spTree>
    <p:extLst>
      <p:ext uri="{BB962C8B-B14F-4D97-AF65-F5344CB8AC3E}">
        <p14:creationId xmlns:p14="http://schemas.microsoft.com/office/powerpoint/2010/main" val="28038387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3955</Words>
  <Application>Microsoft Office PowerPoint</Application>
  <PresentationFormat>Grand écran</PresentationFormat>
  <Paragraphs>505</Paragraphs>
  <Slides>21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Calibri</vt:lpstr>
      <vt:lpstr>Calibri Light</vt:lpstr>
      <vt:lpstr>Cambria</vt:lpstr>
      <vt:lpstr>Courier New</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 Glandieres</dc:creator>
  <cp:lastModifiedBy>Gaël Glandieres</cp:lastModifiedBy>
  <cp:revision>21</cp:revision>
  <dcterms:created xsi:type="dcterms:W3CDTF">2019-03-26T22:18:30Z</dcterms:created>
  <dcterms:modified xsi:type="dcterms:W3CDTF">2019-05-05T21:35:04Z</dcterms:modified>
</cp:coreProperties>
</file>