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9"/>
  </p:notesMasterIdLst>
  <p:sldIdLst>
    <p:sldId id="261" r:id="rId3"/>
    <p:sldId id="256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852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24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72E72-DBB1-4254-9BE1-105E211F946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DE0AC-6FC6-4397-BD5B-46BC32CA7F7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7188" y="82550"/>
            <a:ext cx="2133600" cy="60150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1625" y="82550"/>
            <a:ext cx="6253163" cy="60150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04C09-BECD-4BD9-96D2-BD94B8C5F0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08B5C-3BB9-42C8-9ADC-81B1D4CD5A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1A9136-A36D-4804-B76C-01BAEED623B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FB730-144D-452F-8AB7-A68EF7A35B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54D4E-A7E9-4DBC-952E-1A6CCF4D0D7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02A93-3FB7-4EEE-8733-F950059D57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DF40D-4412-4A1A-AA9F-AA91257234E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D001D-11A2-440E-8955-D56E17B7809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9F335-E14F-4C81-BDD8-9B8CA084D2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6B077-7B69-4CD0-A5EB-066305AB42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DF074-50C9-4BA2-B588-BB0AA8E7EA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45077-82A7-4CBB-BD0D-64BB48F5B3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D75CD-1500-465C-B0CE-799A77F7E6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65B33-5766-451B-8FC0-39457323B01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2588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194175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D3E33-CF28-46EF-9166-9AEDA6F804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DC136-0134-4E5F-AA24-27000F5835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1BA80-9974-469A-998B-0CFD940F6A7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5AFA1-FE03-47E8-8F01-B031F647159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ED3AD-A61A-4A58-A2C3-C309F36873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5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CAE3B-41FF-4A85-BAC0-D521429377A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A5C6C"/>
            </a:gs>
            <a:gs pos="100000">
              <a:srgbClr val="51536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"/>
          <p:cNvGrpSpPr>
            <a:grpSpLocks/>
          </p:cNvGrpSpPr>
          <p:nvPr/>
        </p:nvGrpSpPr>
        <p:grpSpPr bwMode="auto">
          <a:xfrm>
            <a:off x="3175" y="1422400"/>
            <a:ext cx="9142413" cy="5434013"/>
            <a:chOff x="2" y="896"/>
            <a:chExt cx="5759" cy="3423"/>
          </a:xfrm>
        </p:grpSpPr>
        <p:grpSp>
          <p:nvGrpSpPr>
            <p:cNvPr id="6152" name="Group 2"/>
            <p:cNvGrpSpPr>
              <a:grpSpLocks/>
            </p:cNvGrpSpPr>
            <p:nvPr/>
          </p:nvGrpSpPr>
          <p:grpSpPr bwMode="auto">
            <a:xfrm>
              <a:off x="20" y="896"/>
              <a:ext cx="5741" cy="3423"/>
              <a:chOff x="20" y="896"/>
              <a:chExt cx="5741" cy="3423"/>
            </a:xfrm>
          </p:grpSpPr>
          <p:sp>
            <p:nvSpPr>
              <p:cNvPr id="1027" name="Freeform 3"/>
              <p:cNvSpPr>
                <a:spLocks noChangeArrowheads="1"/>
              </p:cNvSpPr>
              <p:nvPr/>
            </p:nvSpPr>
            <p:spPr bwMode="auto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12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28" name="Freeform 4"/>
              <p:cNvSpPr>
                <a:spLocks noChangeArrowheads="1"/>
              </p:cNvSpPr>
              <p:nvPr/>
            </p:nvSpPr>
            <p:spPr bwMode="auto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6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29" name="Freeform 5"/>
              <p:cNvSpPr>
                <a:spLocks noChangeArrowheads="1"/>
              </p:cNvSpPr>
              <p:nvPr/>
            </p:nvSpPr>
            <p:spPr bwMode="auto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6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30" name="Freeform 6"/>
              <p:cNvSpPr>
                <a:spLocks noChangeArrowheads="1"/>
              </p:cNvSpPr>
              <p:nvPr/>
            </p:nvSpPr>
            <p:spPr bwMode="auto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12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31" name="Freeform 7"/>
              <p:cNvSpPr>
                <a:spLocks noChangeArrowheads="1"/>
              </p:cNvSpPr>
              <p:nvPr/>
            </p:nvSpPr>
            <p:spPr bwMode="auto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12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32" name="Freeform 8"/>
              <p:cNvSpPr>
                <a:spLocks noChangeArrowheads="1"/>
              </p:cNvSpPr>
              <p:nvPr/>
            </p:nvSpPr>
            <p:spPr bwMode="auto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6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33" name="Freeform 9"/>
              <p:cNvSpPr>
                <a:spLocks noChangeArrowheads="1"/>
              </p:cNvSpPr>
              <p:nvPr/>
            </p:nvSpPr>
            <p:spPr bwMode="auto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6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34" name="Freeform 10"/>
              <p:cNvSpPr>
                <a:spLocks noChangeArrowheads="1"/>
              </p:cNvSpPr>
              <p:nvPr/>
            </p:nvSpPr>
            <p:spPr bwMode="auto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64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35" name="Freeform 11"/>
              <p:cNvSpPr>
                <a:spLocks noChangeArrowheads="1"/>
              </p:cNvSpPr>
              <p:nvPr/>
            </p:nvSpPr>
            <p:spPr bwMode="auto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64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36" name="Freeform 12"/>
              <p:cNvSpPr>
                <a:spLocks noChangeArrowheads="1"/>
              </p:cNvSpPr>
              <p:nvPr/>
            </p:nvSpPr>
            <p:spPr bwMode="auto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64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37" name="Freeform 13"/>
              <p:cNvSpPr>
                <a:spLocks noChangeArrowheads="1"/>
              </p:cNvSpPr>
              <p:nvPr/>
            </p:nvSpPr>
            <p:spPr bwMode="auto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64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38" name="Freeform 14"/>
              <p:cNvSpPr>
                <a:spLocks noChangeArrowheads="1"/>
              </p:cNvSpPr>
              <p:nvPr/>
            </p:nvSpPr>
            <p:spPr bwMode="auto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64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39" name="Freeform 15"/>
              <p:cNvSpPr>
                <a:spLocks noChangeArrowheads="1"/>
              </p:cNvSpPr>
              <p:nvPr/>
            </p:nvSpPr>
            <p:spPr bwMode="auto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36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6153" name="Group 16"/>
            <p:cNvGrpSpPr>
              <a:grpSpLocks/>
            </p:cNvGrpSpPr>
            <p:nvPr/>
          </p:nvGrpSpPr>
          <p:grpSpPr bwMode="auto">
            <a:xfrm>
              <a:off x="2" y="2293"/>
              <a:ext cx="1381" cy="1696"/>
              <a:chOff x="2" y="2293"/>
              <a:chExt cx="1381" cy="1696"/>
            </a:xfrm>
          </p:grpSpPr>
          <p:sp>
            <p:nvSpPr>
              <p:cNvPr id="1041" name="Rectangle 17"/>
              <p:cNvSpPr>
                <a:spLocks noChangeArrowheads="1"/>
              </p:cNvSpPr>
              <p:nvPr/>
            </p:nvSpPr>
            <p:spPr bwMode="auto">
              <a:xfrm rot="6780000">
                <a:off x="62" y="3882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2" name="Rectangle 18"/>
              <p:cNvSpPr>
                <a:spLocks noChangeArrowheads="1"/>
              </p:cNvSpPr>
              <p:nvPr/>
            </p:nvSpPr>
            <p:spPr bwMode="auto">
              <a:xfrm rot="6780000">
                <a:off x="33" y="3880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/>
            </p:nvSpPr>
            <p:spPr bwMode="auto">
              <a:xfrm rot="6780000">
                <a:off x="7" y="3874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/>
            </p:nvSpPr>
            <p:spPr bwMode="auto">
              <a:xfrm rot="6000000">
                <a:off x="211" y="3882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5" name="Rectangle 21"/>
              <p:cNvSpPr>
                <a:spLocks noChangeArrowheads="1"/>
              </p:cNvSpPr>
              <p:nvPr/>
            </p:nvSpPr>
            <p:spPr bwMode="auto">
              <a:xfrm rot="6000000">
                <a:off x="183" y="3888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6" name="Rectangle 22"/>
              <p:cNvSpPr>
                <a:spLocks noChangeArrowheads="1"/>
              </p:cNvSpPr>
              <p:nvPr/>
            </p:nvSpPr>
            <p:spPr bwMode="auto">
              <a:xfrm rot="6240000">
                <a:off x="153" y="3886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7" name="Rectangle 23"/>
              <p:cNvSpPr>
                <a:spLocks noChangeArrowheads="1"/>
              </p:cNvSpPr>
              <p:nvPr/>
            </p:nvSpPr>
            <p:spPr bwMode="auto">
              <a:xfrm rot="6240000">
                <a:off x="123" y="3884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8" name="Rectangle 24"/>
              <p:cNvSpPr>
                <a:spLocks noChangeArrowheads="1"/>
              </p:cNvSpPr>
              <p:nvPr/>
            </p:nvSpPr>
            <p:spPr bwMode="auto">
              <a:xfrm rot="5400000">
                <a:off x="365" y="3868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9" name="Rectangle 25"/>
              <p:cNvSpPr>
                <a:spLocks noChangeArrowheads="1"/>
              </p:cNvSpPr>
              <p:nvPr/>
            </p:nvSpPr>
            <p:spPr bwMode="auto">
              <a:xfrm rot="5400000">
                <a:off x="333" y="3872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50" name="Rectangle 26"/>
              <p:cNvSpPr>
                <a:spLocks noChangeArrowheads="1"/>
              </p:cNvSpPr>
              <p:nvPr/>
            </p:nvSpPr>
            <p:spPr bwMode="auto">
              <a:xfrm rot="5580000">
                <a:off x="303" y="3876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51" name="Rectangle 27"/>
              <p:cNvSpPr>
                <a:spLocks noChangeArrowheads="1"/>
              </p:cNvSpPr>
              <p:nvPr/>
            </p:nvSpPr>
            <p:spPr bwMode="auto">
              <a:xfrm rot="5760000">
                <a:off x="271" y="3882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52" name="Rectangle 28"/>
              <p:cNvSpPr>
                <a:spLocks noChangeArrowheads="1"/>
              </p:cNvSpPr>
              <p:nvPr/>
            </p:nvSpPr>
            <p:spPr bwMode="auto">
              <a:xfrm rot="4740000">
                <a:off x="517" y="3828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53" name="Rectangle 29"/>
              <p:cNvSpPr>
                <a:spLocks noChangeArrowheads="1"/>
              </p:cNvSpPr>
              <p:nvPr/>
            </p:nvSpPr>
            <p:spPr bwMode="auto">
              <a:xfrm rot="4920000">
                <a:off x="488" y="3832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54" name="Rectangle 30"/>
              <p:cNvSpPr>
                <a:spLocks noChangeArrowheads="1"/>
              </p:cNvSpPr>
              <p:nvPr/>
            </p:nvSpPr>
            <p:spPr bwMode="auto">
              <a:xfrm rot="4920000">
                <a:off x="456" y="3848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55" name="Rectangle 31"/>
              <p:cNvSpPr>
                <a:spLocks noChangeArrowheads="1"/>
              </p:cNvSpPr>
              <p:nvPr/>
            </p:nvSpPr>
            <p:spPr bwMode="auto">
              <a:xfrm rot="5040000">
                <a:off x="427" y="3850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56" name="Rectangle 32"/>
              <p:cNvSpPr>
                <a:spLocks noChangeArrowheads="1"/>
              </p:cNvSpPr>
              <p:nvPr/>
            </p:nvSpPr>
            <p:spPr bwMode="auto">
              <a:xfrm rot="3840000">
                <a:off x="664" y="3762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57" name="Rectangle 33"/>
              <p:cNvSpPr>
                <a:spLocks noChangeArrowheads="1"/>
              </p:cNvSpPr>
              <p:nvPr/>
            </p:nvSpPr>
            <p:spPr bwMode="auto">
              <a:xfrm rot="3840000">
                <a:off x="634" y="3780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58" name="Rectangle 34"/>
              <p:cNvSpPr>
                <a:spLocks noChangeArrowheads="1"/>
              </p:cNvSpPr>
              <p:nvPr/>
            </p:nvSpPr>
            <p:spPr bwMode="auto">
              <a:xfrm rot="4080000">
                <a:off x="606" y="3790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59" name="Rectangle 35"/>
              <p:cNvSpPr>
                <a:spLocks noChangeArrowheads="1"/>
              </p:cNvSpPr>
              <p:nvPr/>
            </p:nvSpPr>
            <p:spPr bwMode="auto">
              <a:xfrm rot="4320000">
                <a:off x="575" y="3804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60" name="Rectangle 36"/>
              <p:cNvSpPr>
                <a:spLocks noChangeArrowheads="1"/>
              </p:cNvSpPr>
              <p:nvPr/>
            </p:nvSpPr>
            <p:spPr bwMode="auto">
              <a:xfrm rot="3360000">
                <a:off x="800" y="3682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61" name="Rectangle 37"/>
              <p:cNvSpPr>
                <a:spLocks noChangeArrowheads="1"/>
              </p:cNvSpPr>
              <p:nvPr/>
            </p:nvSpPr>
            <p:spPr bwMode="auto">
              <a:xfrm rot="3360000">
                <a:off x="772" y="3698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62" name="Rectangle 38"/>
              <p:cNvSpPr>
                <a:spLocks noChangeArrowheads="1"/>
              </p:cNvSpPr>
              <p:nvPr/>
            </p:nvSpPr>
            <p:spPr bwMode="auto">
              <a:xfrm rot="3360000">
                <a:off x="746" y="3716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63" name="Rectangle 39"/>
              <p:cNvSpPr>
                <a:spLocks noChangeArrowheads="1"/>
              </p:cNvSpPr>
              <p:nvPr/>
            </p:nvSpPr>
            <p:spPr bwMode="auto">
              <a:xfrm rot="3840000">
                <a:off x="717" y="3734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64" name="Rectangle 40"/>
              <p:cNvSpPr>
                <a:spLocks noChangeArrowheads="1"/>
              </p:cNvSpPr>
              <p:nvPr/>
            </p:nvSpPr>
            <p:spPr bwMode="auto">
              <a:xfrm rot="2280000">
                <a:off x="923" y="3586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65" name="Rectangle 41"/>
              <p:cNvSpPr>
                <a:spLocks noChangeArrowheads="1"/>
              </p:cNvSpPr>
              <p:nvPr/>
            </p:nvSpPr>
            <p:spPr bwMode="auto">
              <a:xfrm rot="2280000">
                <a:off x="899" y="3605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/>
            </p:nvSpPr>
            <p:spPr bwMode="auto">
              <a:xfrm rot="2700000">
                <a:off x="876" y="3626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/>
            </p:nvSpPr>
            <p:spPr bwMode="auto">
              <a:xfrm rot="2700000">
                <a:off x="850" y="3644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68" name="Rectangle 44"/>
              <p:cNvSpPr>
                <a:spLocks noChangeArrowheads="1"/>
              </p:cNvSpPr>
              <p:nvPr/>
            </p:nvSpPr>
            <p:spPr bwMode="auto">
              <a:xfrm rot="1500000">
                <a:off x="1028" y="3473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69" name="Rectangle 45"/>
              <p:cNvSpPr>
                <a:spLocks noChangeArrowheads="1"/>
              </p:cNvSpPr>
              <p:nvPr/>
            </p:nvSpPr>
            <p:spPr bwMode="auto">
              <a:xfrm rot="1500000">
                <a:off x="1010" y="3497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70" name="Rectangle 46"/>
              <p:cNvSpPr>
                <a:spLocks noChangeArrowheads="1"/>
              </p:cNvSpPr>
              <p:nvPr/>
            </p:nvSpPr>
            <p:spPr bwMode="auto">
              <a:xfrm rot="1800000">
                <a:off x="991" y="3519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71" name="Rectangle 47"/>
              <p:cNvSpPr>
                <a:spLocks noChangeArrowheads="1"/>
              </p:cNvSpPr>
              <p:nvPr/>
            </p:nvSpPr>
            <p:spPr bwMode="auto">
              <a:xfrm rot="1800000">
                <a:off x="969" y="3544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72" name="Rectangle 48"/>
              <p:cNvSpPr>
                <a:spLocks noChangeArrowheads="1"/>
              </p:cNvSpPr>
              <p:nvPr/>
            </p:nvSpPr>
            <p:spPr bwMode="auto">
              <a:xfrm rot="840000">
                <a:off x="1113" y="3354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73" name="Rectangle 49"/>
              <p:cNvSpPr>
                <a:spLocks noChangeArrowheads="1"/>
              </p:cNvSpPr>
              <p:nvPr/>
            </p:nvSpPr>
            <p:spPr bwMode="auto">
              <a:xfrm rot="840000">
                <a:off x="1101" y="3378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74" name="Rectangle 50"/>
              <p:cNvSpPr>
                <a:spLocks noChangeArrowheads="1"/>
              </p:cNvSpPr>
              <p:nvPr/>
            </p:nvSpPr>
            <p:spPr bwMode="auto">
              <a:xfrm rot="1320000">
                <a:off x="1087" y="3404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75" name="Rectangle 51"/>
              <p:cNvSpPr>
                <a:spLocks noChangeArrowheads="1"/>
              </p:cNvSpPr>
              <p:nvPr/>
            </p:nvSpPr>
            <p:spPr bwMode="auto">
              <a:xfrm rot="1320000">
                <a:off x="1065" y="3424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76" name="Rectangle 52"/>
              <p:cNvSpPr>
                <a:spLocks noChangeArrowheads="1"/>
              </p:cNvSpPr>
              <p:nvPr/>
            </p:nvSpPr>
            <p:spPr bwMode="auto">
              <a:xfrm rot="480000">
                <a:off x="1172" y="3224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77" name="Rectangle 53"/>
              <p:cNvSpPr>
                <a:spLocks noChangeArrowheads="1"/>
              </p:cNvSpPr>
              <p:nvPr/>
            </p:nvSpPr>
            <p:spPr bwMode="auto">
              <a:xfrm rot="540000">
                <a:off x="1163" y="3250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78" name="Rectangle 54"/>
              <p:cNvSpPr>
                <a:spLocks noChangeArrowheads="1"/>
              </p:cNvSpPr>
              <p:nvPr/>
            </p:nvSpPr>
            <p:spPr bwMode="auto">
              <a:xfrm rot="720000">
                <a:off x="1154" y="3276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79" name="Rectangle 55"/>
              <p:cNvSpPr>
                <a:spLocks noChangeArrowheads="1"/>
              </p:cNvSpPr>
              <p:nvPr/>
            </p:nvSpPr>
            <p:spPr bwMode="auto">
              <a:xfrm rot="720000">
                <a:off x="1141" y="3303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80" name="Rectangle 56"/>
              <p:cNvSpPr>
                <a:spLocks noChangeArrowheads="1"/>
              </p:cNvSpPr>
              <p:nvPr/>
            </p:nvSpPr>
            <p:spPr bwMode="auto">
              <a:xfrm rot="21300000">
                <a:off x="1211" y="3097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81" name="Rectangle 57"/>
              <p:cNvSpPr>
                <a:spLocks noChangeArrowheads="1"/>
              </p:cNvSpPr>
              <p:nvPr/>
            </p:nvSpPr>
            <p:spPr bwMode="auto">
              <a:xfrm rot="21600000">
                <a:off x="1201" y="3122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82" name="Rectangle 58"/>
              <p:cNvSpPr>
                <a:spLocks noChangeArrowheads="1"/>
              </p:cNvSpPr>
              <p:nvPr/>
            </p:nvSpPr>
            <p:spPr bwMode="auto">
              <a:xfrm rot="21600000">
                <a:off x="1200" y="3147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83" name="Rectangle 59"/>
              <p:cNvSpPr>
                <a:spLocks noChangeArrowheads="1"/>
              </p:cNvSpPr>
              <p:nvPr/>
            </p:nvSpPr>
            <p:spPr bwMode="auto">
              <a:xfrm rot="240000">
                <a:off x="1189" y="3172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84" name="Rectangle 60"/>
              <p:cNvSpPr>
                <a:spLocks noChangeArrowheads="1"/>
              </p:cNvSpPr>
              <p:nvPr/>
            </p:nvSpPr>
            <p:spPr bwMode="auto">
              <a:xfrm rot="20880000">
                <a:off x="1219" y="2966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85" name="Rectangle 61"/>
              <p:cNvSpPr>
                <a:spLocks noChangeArrowheads="1"/>
              </p:cNvSpPr>
              <p:nvPr/>
            </p:nvSpPr>
            <p:spPr bwMode="auto">
              <a:xfrm rot="21120000">
                <a:off x="1220" y="2991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86" name="Rectangle 62"/>
              <p:cNvSpPr>
                <a:spLocks noChangeArrowheads="1"/>
              </p:cNvSpPr>
              <p:nvPr/>
            </p:nvSpPr>
            <p:spPr bwMode="auto">
              <a:xfrm rot="21120000">
                <a:off x="1220" y="3015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87" name="Rectangle 63"/>
              <p:cNvSpPr>
                <a:spLocks noChangeArrowheads="1"/>
              </p:cNvSpPr>
              <p:nvPr/>
            </p:nvSpPr>
            <p:spPr bwMode="auto">
              <a:xfrm rot="21300000">
                <a:off x="1219" y="3041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88" name="Rectangle 64"/>
              <p:cNvSpPr>
                <a:spLocks noChangeArrowheads="1"/>
              </p:cNvSpPr>
              <p:nvPr/>
            </p:nvSpPr>
            <p:spPr bwMode="auto">
              <a:xfrm rot="20460000">
                <a:off x="1208" y="2843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89" name="Rectangle 65"/>
              <p:cNvSpPr>
                <a:spLocks noChangeArrowheads="1"/>
              </p:cNvSpPr>
              <p:nvPr/>
            </p:nvSpPr>
            <p:spPr bwMode="auto">
              <a:xfrm rot="20640000">
                <a:off x="1213" y="2864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90" name="Rectangle 66"/>
              <p:cNvSpPr>
                <a:spLocks noChangeArrowheads="1"/>
              </p:cNvSpPr>
              <p:nvPr/>
            </p:nvSpPr>
            <p:spPr bwMode="auto">
              <a:xfrm rot="20640000">
                <a:off x="1216" y="2888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91" name="Rectangle 67"/>
              <p:cNvSpPr>
                <a:spLocks noChangeArrowheads="1"/>
              </p:cNvSpPr>
              <p:nvPr/>
            </p:nvSpPr>
            <p:spPr bwMode="auto">
              <a:xfrm rot="20760000">
                <a:off x="1219" y="2915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92" name="Rectangle 68"/>
              <p:cNvSpPr>
                <a:spLocks noChangeArrowheads="1"/>
              </p:cNvSpPr>
              <p:nvPr/>
            </p:nvSpPr>
            <p:spPr bwMode="auto">
              <a:xfrm rot="20040000">
                <a:off x="1166" y="2727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93" name="Rectangle 69"/>
              <p:cNvSpPr>
                <a:spLocks noChangeArrowheads="1"/>
              </p:cNvSpPr>
              <p:nvPr/>
            </p:nvSpPr>
            <p:spPr bwMode="auto">
              <a:xfrm rot="20220000">
                <a:off x="1177" y="2753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94" name="Rectangle 70"/>
              <p:cNvSpPr>
                <a:spLocks noChangeArrowheads="1"/>
              </p:cNvSpPr>
              <p:nvPr/>
            </p:nvSpPr>
            <p:spPr bwMode="auto">
              <a:xfrm rot="20220000">
                <a:off x="1185" y="2776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95" name="Rectangle 71"/>
              <p:cNvSpPr>
                <a:spLocks noChangeArrowheads="1"/>
              </p:cNvSpPr>
              <p:nvPr/>
            </p:nvSpPr>
            <p:spPr bwMode="auto">
              <a:xfrm rot="20220000">
                <a:off x="1195" y="2796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96" name="Rectangle 72"/>
              <p:cNvSpPr>
                <a:spLocks noChangeArrowheads="1"/>
              </p:cNvSpPr>
              <p:nvPr/>
            </p:nvSpPr>
            <p:spPr bwMode="auto">
              <a:xfrm rot="19680000">
                <a:off x="1101" y="2629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97" name="Rectangle 73"/>
              <p:cNvSpPr>
                <a:spLocks noChangeArrowheads="1"/>
              </p:cNvSpPr>
              <p:nvPr/>
            </p:nvSpPr>
            <p:spPr bwMode="auto">
              <a:xfrm rot="19740000">
                <a:off x="1115" y="2646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98" name="Rectangle 74"/>
              <p:cNvSpPr>
                <a:spLocks noChangeArrowheads="1"/>
              </p:cNvSpPr>
              <p:nvPr/>
            </p:nvSpPr>
            <p:spPr bwMode="auto">
              <a:xfrm rot="19860000">
                <a:off x="1130" y="2668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99" name="Rectangle 75"/>
              <p:cNvSpPr>
                <a:spLocks noChangeArrowheads="1"/>
              </p:cNvSpPr>
              <p:nvPr/>
            </p:nvSpPr>
            <p:spPr bwMode="auto">
              <a:xfrm rot="19860000">
                <a:off x="1143" y="2685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00" name="Rectangle 76"/>
              <p:cNvSpPr>
                <a:spLocks noChangeArrowheads="1"/>
              </p:cNvSpPr>
              <p:nvPr/>
            </p:nvSpPr>
            <p:spPr bwMode="auto">
              <a:xfrm rot="19140000">
                <a:off x="1015" y="2539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01" name="Rectangle 77"/>
              <p:cNvSpPr>
                <a:spLocks noChangeArrowheads="1"/>
              </p:cNvSpPr>
              <p:nvPr/>
            </p:nvSpPr>
            <p:spPr bwMode="auto">
              <a:xfrm rot="19140000">
                <a:off x="1036" y="2558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02" name="Rectangle 78"/>
              <p:cNvSpPr>
                <a:spLocks noChangeArrowheads="1"/>
              </p:cNvSpPr>
              <p:nvPr/>
            </p:nvSpPr>
            <p:spPr bwMode="auto">
              <a:xfrm rot="19140000">
                <a:off x="1051" y="2575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03" name="Rectangle 79"/>
              <p:cNvSpPr>
                <a:spLocks noChangeArrowheads="1"/>
              </p:cNvSpPr>
              <p:nvPr/>
            </p:nvSpPr>
            <p:spPr bwMode="auto">
              <a:xfrm rot="19260000">
                <a:off x="1069" y="2590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04" name="Freeform 80"/>
              <p:cNvSpPr>
                <a:spLocks noChangeArrowheads="1"/>
              </p:cNvSpPr>
              <p:nvPr/>
            </p:nvSpPr>
            <p:spPr bwMode="auto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05" name="Rectangle 81"/>
              <p:cNvSpPr>
                <a:spLocks noChangeArrowheads="1"/>
              </p:cNvSpPr>
              <p:nvPr/>
            </p:nvSpPr>
            <p:spPr bwMode="auto">
              <a:xfrm rot="6600000">
                <a:off x="-217" y="3137"/>
                <a:ext cx="122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06" name="Rectangle 82"/>
              <p:cNvSpPr>
                <a:spLocks noChangeArrowheads="1"/>
              </p:cNvSpPr>
              <p:nvPr/>
            </p:nvSpPr>
            <p:spPr bwMode="auto">
              <a:xfrm rot="240000">
                <a:off x="5" y="3145"/>
                <a:ext cx="103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07" name="Rectangle 83"/>
              <p:cNvSpPr>
                <a:spLocks noChangeArrowheads="1"/>
              </p:cNvSpPr>
              <p:nvPr/>
            </p:nvSpPr>
            <p:spPr bwMode="auto">
              <a:xfrm rot="18660000">
                <a:off x="907" y="2474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08" name="Rectangle 84"/>
              <p:cNvSpPr>
                <a:spLocks noChangeArrowheads="1"/>
              </p:cNvSpPr>
              <p:nvPr/>
            </p:nvSpPr>
            <p:spPr bwMode="auto">
              <a:xfrm rot="18660000">
                <a:off x="930" y="2486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09" name="Rectangle 85"/>
              <p:cNvSpPr>
                <a:spLocks noChangeArrowheads="1"/>
              </p:cNvSpPr>
              <p:nvPr/>
            </p:nvSpPr>
            <p:spPr bwMode="auto">
              <a:xfrm rot="18660000">
                <a:off x="954" y="2497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10" name="Rectangle 86"/>
              <p:cNvSpPr>
                <a:spLocks noChangeArrowheads="1"/>
              </p:cNvSpPr>
              <p:nvPr/>
            </p:nvSpPr>
            <p:spPr bwMode="auto">
              <a:xfrm rot="18900000">
                <a:off x="974" y="2510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11" name="Rectangle 87"/>
              <p:cNvSpPr>
                <a:spLocks noChangeArrowheads="1"/>
              </p:cNvSpPr>
              <p:nvPr/>
            </p:nvSpPr>
            <p:spPr bwMode="auto">
              <a:xfrm rot="17940000">
                <a:off x="788" y="2426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12" name="Rectangle 88"/>
              <p:cNvSpPr>
                <a:spLocks noChangeArrowheads="1"/>
              </p:cNvSpPr>
              <p:nvPr/>
            </p:nvSpPr>
            <p:spPr bwMode="auto">
              <a:xfrm rot="17940000">
                <a:off x="816" y="2434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13" name="Rectangle 89"/>
              <p:cNvSpPr>
                <a:spLocks noChangeArrowheads="1"/>
              </p:cNvSpPr>
              <p:nvPr/>
            </p:nvSpPr>
            <p:spPr bwMode="auto">
              <a:xfrm rot="18060000">
                <a:off x="837" y="2442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14" name="Rectangle 90"/>
              <p:cNvSpPr>
                <a:spLocks noChangeArrowheads="1"/>
              </p:cNvSpPr>
              <p:nvPr/>
            </p:nvSpPr>
            <p:spPr bwMode="auto">
              <a:xfrm rot="18360000">
                <a:off x="862" y="2454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15" name="Rectangle 91"/>
              <p:cNvSpPr>
                <a:spLocks noChangeArrowheads="1"/>
              </p:cNvSpPr>
              <p:nvPr/>
            </p:nvSpPr>
            <p:spPr bwMode="auto">
              <a:xfrm rot="17280000">
                <a:off x="650" y="2396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16" name="Rectangle 92"/>
              <p:cNvSpPr>
                <a:spLocks noChangeArrowheads="1"/>
              </p:cNvSpPr>
              <p:nvPr/>
            </p:nvSpPr>
            <p:spPr bwMode="auto">
              <a:xfrm rot="17340000">
                <a:off x="677" y="2404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17" name="Rectangle 93"/>
              <p:cNvSpPr>
                <a:spLocks noChangeArrowheads="1"/>
              </p:cNvSpPr>
              <p:nvPr/>
            </p:nvSpPr>
            <p:spPr bwMode="auto">
              <a:xfrm rot="17340000">
                <a:off x="708" y="2408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18" name="Rectangle 94"/>
              <p:cNvSpPr>
                <a:spLocks noChangeArrowheads="1"/>
              </p:cNvSpPr>
              <p:nvPr/>
            </p:nvSpPr>
            <p:spPr bwMode="auto">
              <a:xfrm rot="17580000">
                <a:off x="737" y="2412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19" name="Rectangle 95"/>
              <p:cNvSpPr>
                <a:spLocks noChangeArrowheads="1"/>
              </p:cNvSpPr>
              <p:nvPr/>
            </p:nvSpPr>
            <p:spPr bwMode="auto">
              <a:xfrm rot="16740000">
                <a:off x="505" y="2396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20" name="Rectangle 96"/>
              <p:cNvSpPr>
                <a:spLocks noChangeArrowheads="1"/>
              </p:cNvSpPr>
              <p:nvPr/>
            </p:nvSpPr>
            <p:spPr bwMode="auto">
              <a:xfrm rot="16920000">
                <a:off x="534" y="2394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21" name="Rectangle 97"/>
              <p:cNvSpPr>
                <a:spLocks noChangeArrowheads="1"/>
              </p:cNvSpPr>
              <p:nvPr/>
            </p:nvSpPr>
            <p:spPr bwMode="auto">
              <a:xfrm rot="16920000">
                <a:off x="563" y="2392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22" name="Rectangle 98"/>
              <p:cNvSpPr>
                <a:spLocks noChangeArrowheads="1"/>
              </p:cNvSpPr>
              <p:nvPr/>
            </p:nvSpPr>
            <p:spPr bwMode="auto">
              <a:xfrm rot="17040000">
                <a:off x="594" y="2392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23" name="Rectangle 99"/>
              <p:cNvSpPr>
                <a:spLocks noChangeArrowheads="1"/>
              </p:cNvSpPr>
              <p:nvPr/>
            </p:nvSpPr>
            <p:spPr bwMode="auto">
              <a:xfrm rot="16380000">
                <a:off x="357" y="2414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24" name="Rectangle 100"/>
              <p:cNvSpPr>
                <a:spLocks noChangeArrowheads="1"/>
              </p:cNvSpPr>
              <p:nvPr/>
            </p:nvSpPr>
            <p:spPr bwMode="auto">
              <a:xfrm rot="16260000">
                <a:off x="387" y="2410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25" name="Rectangle 101"/>
              <p:cNvSpPr>
                <a:spLocks noChangeArrowheads="1"/>
              </p:cNvSpPr>
              <p:nvPr/>
            </p:nvSpPr>
            <p:spPr bwMode="auto">
              <a:xfrm rot="16320000">
                <a:off x="419" y="2406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26" name="Rectangle 102"/>
              <p:cNvSpPr>
                <a:spLocks noChangeArrowheads="1"/>
              </p:cNvSpPr>
              <p:nvPr/>
            </p:nvSpPr>
            <p:spPr bwMode="auto">
              <a:xfrm rot="16440000">
                <a:off x="451" y="2400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27" name="Rectangle 103"/>
              <p:cNvSpPr>
                <a:spLocks noChangeArrowheads="1"/>
              </p:cNvSpPr>
              <p:nvPr/>
            </p:nvSpPr>
            <p:spPr bwMode="auto">
              <a:xfrm rot="15480000">
                <a:off x="208" y="2458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28" name="Rectangle 104"/>
              <p:cNvSpPr>
                <a:spLocks noChangeArrowheads="1"/>
              </p:cNvSpPr>
              <p:nvPr/>
            </p:nvSpPr>
            <p:spPr bwMode="auto">
              <a:xfrm rot="15360000">
                <a:off x="239" y="2448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29" name="Rectangle 105"/>
              <p:cNvSpPr>
                <a:spLocks noChangeArrowheads="1"/>
              </p:cNvSpPr>
              <p:nvPr/>
            </p:nvSpPr>
            <p:spPr bwMode="auto">
              <a:xfrm rot="15480000">
                <a:off x="268" y="2438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30" name="Rectangle 106"/>
              <p:cNvSpPr>
                <a:spLocks noChangeArrowheads="1"/>
              </p:cNvSpPr>
              <p:nvPr/>
            </p:nvSpPr>
            <p:spPr bwMode="auto">
              <a:xfrm rot="15660000">
                <a:off x="293" y="2428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31" name="Rectangle 107"/>
              <p:cNvSpPr>
                <a:spLocks noChangeArrowheads="1"/>
              </p:cNvSpPr>
              <p:nvPr/>
            </p:nvSpPr>
            <p:spPr bwMode="auto">
              <a:xfrm rot="14220000">
                <a:off x="6" y="2550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32" name="Rectangle 108"/>
              <p:cNvSpPr>
                <a:spLocks noChangeArrowheads="1"/>
              </p:cNvSpPr>
              <p:nvPr/>
            </p:nvSpPr>
            <p:spPr bwMode="auto">
              <a:xfrm rot="14400000">
                <a:off x="65" y="2518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33" name="Rectangle 109"/>
              <p:cNvSpPr>
                <a:spLocks noChangeArrowheads="1"/>
              </p:cNvSpPr>
              <p:nvPr/>
            </p:nvSpPr>
            <p:spPr bwMode="auto">
              <a:xfrm rot="14760000">
                <a:off x="93" y="2504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34" name="Rectangle 110"/>
              <p:cNvSpPr>
                <a:spLocks noChangeArrowheads="1"/>
              </p:cNvSpPr>
              <p:nvPr/>
            </p:nvSpPr>
            <p:spPr bwMode="auto">
              <a:xfrm rot="14760000">
                <a:off x="120" y="2494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35" name="Rectangle 111"/>
              <p:cNvSpPr>
                <a:spLocks noChangeArrowheads="1"/>
              </p:cNvSpPr>
              <p:nvPr/>
            </p:nvSpPr>
            <p:spPr bwMode="auto">
              <a:xfrm rot="15120000">
                <a:off x="152" y="2478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36" name="Rectangle 112"/>
              <p:cNvSpPr>
                <a:spLocks noChangeArrowheads="1"/>
              </p:cNvSpPr>
              <p:nvPr/>
            </p:nvSpPr>
            <p:spPr bwMode="auto">
              <a:xfrm rot="19740000">
                <a:off x="0" y="3363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37" name="Rectangle 113"/>
              <p:cNvSpPr>
                <a:spLocks noChangeArrowheads="1"/>
              </p:cNvSpPr>
              <p:nvPr/>
            </p:nvSpPr>
            <p:spPr bwMode="auto">
              <a:xfrm rot="3300000">
                <a:off x="511" y="3478"/>
                <a:ext cx="24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38" name="Rectangle 114"/>
              <p:cNvSpPr>
                <a:spLocks noChangeArrowheads="1"/>
              </p:cNvSpPr>
              <p:nvPr/>
            </p:nvSpPr>
            <p:spPr bwMode="auto">
              <a:xfrm rot="3300000">
                <a:off x="35" y="2798"/>
                <a:ext cx="24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39" name="Rectangle 115"/>
              <p:cNvSpPr>
                <a:spLocks noChangeArrowheads="1"/>
              </p:cNvSpPr>
              <p:nvPr/>
            </p:nvSpPr>
            <p:spPr bwMode="auto">
              <a:xfrm rot="19740000">
                <a:off x="701" y="2852"/>
                <a:ext cx="317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40" name="Rectangle 116"/>
              <p:cNvSpPr>
                <a:spLocks noChangeArrowheads="1"/>
              </p:cNvSpPr>
              <p:nvPr/>
            </p:nvSpPr>
            <p:spPr bwMode="auto">
              <a:xfrm rot="5880000">
                <a:off x="200" y="3915"/>
                <a:ext cx="138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41" name="Rectangle 117"/>
              <p:cNvSpPr>
                <a:spLocks noChangeArrowheads="1"/>
              </p:cNvSpPr>
              <p:nvPr/>
            </p:nvSpPr>
            <p:spPr bwMode="auto">
              <a:xfrm rot="6660000">
                <a:off x="46" y="3914"/>
                <a:ext cx="144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42" name="Rectangle 118"/>
              <p:cNvSpPr>
                <a:spLocks noChangeArrowheads="1"/>
              </p:cNvSpPr>
              <p:nvPr/>
            </p:nvSpPr>
            <p:spPr bwMode="auto">
              <a:xfrm rot="5220000">
                <a:off x="361" y="3893"/>
                <a:ext cx="13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43" name="Rectangle 119"/>
              <p:cNvSpPr>
                <a:spLocks noChangeArrowheads="1"/>
              </p:cNvSpPr>
              <p:nvPr/>
            </p:nvSpPr>
            <p:spPr bwMode="auto">
              <a:xfrm rot="4500000">
                <a:off x="522" y="3847"/>
                <a:ext cx="13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44" name="Rectangle 120"/>
              <p:cNvSpPr>
                <a:spLocks noChangeArrowheads="1"/>
              </p:cNvSpPr>
              <p:nvPr/>
            </p:nvSpPr>
            <p:spPr bwMode="auto">
              <a:xfrm rot="3780000">
                <a:off x="671" y="3777"/>
                <a:ext cx="13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45" name="Rectangle 121"/>
              <p:cNvSpPr>
                <a:spLocks noChangeArrowheads="1"/>
              </p:cNvSpPr>
              <p:nvPr/>
            </p:nvSpPr>
            <p:spPr bwMode="auto">
              <a:xfrm rot="3060000">
                <a:off x="813" y="3688"/>
                <a:ext cx="13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46" name="Rectangle 122"/>
              <p:cNvSpPr>
                <a:spLocks noChangeArrowheads="1"/>
              </p:cNvSpPr>
              <p:nvPr/>
            </p:nvSpPr>
            <p:spPr bwMode="auto">
              <a:xfrm rot="2100000">
                <a:off x="938" y="3581"/>
                <a:ext cx="13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47" name="Rectangle 123"/>
              <p:cNvSpPr>
                <a:spLocks noChangeArrowheads="1"/>
              </p:cNvSpPr>
              <p:nvPr/>
            </p:nvSpPr>
            <p:spPr bwMode="auto">
              <a:xfrm rot="14400000">
                <a:off x="-18" y="2506"/>
                <a:ext cx="13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48" name="Rectangle 124"/>
              <p:cNvSpPr>
                <a:spLocks noChangeArrowheads="1"/>
              </p:cNvSpPr>
              <p:nvPr/>
            </p:nvSpPr>
            <p:spPr bwMode="auto">
              <a:xfrm rot="15180000">
                <a:off x="136" y="2434"/>
                <a:ext cx="13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49" name="Rectangle 125"/>
              <p:cNvSpPr>
                <a:spLocks noChangeArrowheads="1"/>
              </p:cNvSpPr>
              <p:nvPr/>
            </p:nvSpPr>
            <p:spPr bwMode="auto">
              <a:xfrm rot="16620000">
                <a:off x="447" y="2365"/>
                <a:ext cx="138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50" name="Rectangle 126"/>
              <p:cNvSpPr>
                <a:spLocks noChangeArrowheads="1"/>
              </p:cNvSpPr>
              <p:nvPr/>
            </p:nvSpPr>
            <p:spPr bwMode="auto">
              <a:xfrm rot="17280000">
                <a:off x="598" y="2360"/>
                <a:ext cx="150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51" name="Rectangle 127"/>
              <p:cNvSpPr>
                <a:spLocks noChangeArrowheads="1"/>
              </p:cNvSpPr>
              <p:nvPr/>
            </p:nvSpPr>
            <p:spPr bwMode="auto">
              <a:xfrm rot="17940000">
                <a:off x="739" y="2388"/>
                <a:ext cx="15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52" name="Rectangle 128"/>
              <p:cNvSpPr>
                <a:spLocks noChangeArrowheads="1"/>
              </p:cNvSpPr>
              <p:nvPr/>
            </p:nvSpPr>
            <p:spPr bwMode="auto">
              <a:xfrm rot="18420000">
                <a:off x="869" y="2432"/>
                <a:ext cx="167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53" name="Rectangle 129"/>
              <p:cNvSpPr>
                <a:spLocks noChangeArrowheads="1"/>
              </p:cNvSpPr>
              <p:nvPr/>
            </p:nvSpPr>
            <p:spPr bwMode="auto">
              <a:xfrm rot="18960000">
                <a:off x="985" y="2498"/>
                <a:ext cx="167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54" name="Rectangle 130"/>
              <p:cNvSpPr>
                <a:spLocks noChangeArrowheads="1"/>
              </p:cNvSpPr>
              <p:nvPr/>
            </p:nvSpPr>
            <p:spPr bwMode="auto">
              <a:xfrm rot="19380000">
                <a:off x="1075" y="2586"/>
                <a:ext cx="17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55" name="Rectangle 131"/>
              <p:cNvSpPr>
                <a:spLocks noChangeArrowheads="1"/>
              </p:cNvSpPr>
              <p:nvPr/>
            </p:nvSpPr>
            <p:spPr bwMode="auto">
              <a:xfrm rot="19860000">
                <a:off x="1147" y="2689"/>
                <a:ext cx="167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56" name="Rectangle 132"/>
              <p:cNvSpPr>
                <a:spLocks noChangeArrowheads="1"/>
              </p:cNvSpPr>
              <p:nvPr/>
            </p:nvSpPr>
            <p:spPr bwMode="auto">
              <a:xfrm rot="20400000">
                <a:off x="1199" y="2805"/>
                <a:ext cx="167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57" name="Rectangle 133"/>
              <p:cNvSpPr>
                <a:spLocks noChangeArrowheads="1"/>
              </p:cNvSpPr>
              <p:nvPr/>
            </p:nvSpPr>
            <p:spPr bwMode="auto">
              <a:xfrm rot="20820000">
                <a:off x="1219" y="2930"/>
                <a:ext cx="167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58" name="Rectangle 134"/>
              <p:cNvSpPr>
                <a:spLocks noChangeArrowheads="1"/>
              </p:cNvSpPr>
              <p:nvPr/>
            </p:nvSpPr>
            <p:spPr bwMode="auto">
              <a:xfrm rot="21300000">
                <a:off x="1213" y="3067"/>
                <a:ext cx="167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59" name="Rectangle 135"/>
              <p:cNvSpPr>
                <a:spLocks noChangeArrowheads="1"/>
              </p:cNvSpPr>
              <p:nvPr/>
            </p:nvSpPr>
            <p:spPr bwMode="auto">
              <a:xfrm rot="720000">
                <a:off x="1127" y="3336"/>
                <a:ext cx="150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60" name="Rectangle 136"/>
              <p:cNvSpPr>
                <a:spLocks noChangeArrowheads="1"/>
              </p:cNvSpPr>
              <p:nvPr/>
            </p:nvSpPr>
            <p:spPr bwMode="auto">
              <a:xfrm rot="1500000">
                <a:off x="1041" y="3465"/>
                <a:ext cx="140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61" name="Freeform 137"/>
              <p:cNvSpPr>
                <a:spLocks noChangeArrowheads="1"/>
              </p:cNvSpPr>
              <p:nvPr/>
            </p:nvSpPr>
            <p:spPr bwMode="auto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62" name="Freeform 138"/>
              <p:cNvSpPr>
                <a:spLocks noChangeArrowheads="1"/>
              </p:cNvSpPr>
              <p:nvPr/>
            </p:nvSpPr>
            <p:spPr bwMode="auto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63" name="Freeform 139"/>
              <p:cNvSpPr>
                <a:spLocks noChangeArrowheads="1"/>
              </p:cNvSpPr>
              <p:nvPr/>
            </p:nvSpPr>
            <p:spPr bwMode="auto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64" name="Freeform 140"/>
              <p:cNvSpPr>
                <a:spLocks noChangeArrowheads="1"/>
              </p:cNvSpPr>
              <p:nvPr/>
            </p:nvSpPr>
            <p:spPr bwMode="auto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65" name="Freeform 141"/>
              <p:cNvSpPr>
                <a:spLocks noChangeArrowheads="1"/>
              </p:cNvSpPr>
              <p:nvPr/>
            </p:nvSpPr>
            <p:spPr bwMode="auto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66" name="Freeform 142"/>
              <p:cNvSpPr>
                <a:spLocks noChangeArrowheads="1"/>
              </p:cNvSpPr>
              <p:nvPr/>
            </p:nvSpPr>
            <p:spPr bwMode="auto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67" name="Freeform 143"/>
              <p:cNvSpPr>
                <a:spLocks noChangeArrowheads="1"/>
              </p:cNvSpPr>
              <p:nvPr/>
            </p:nvSpPr>
            <p:spPr bwMode="auto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68" name="Freeform 144"/>
              <p:cNvSpPr>
                <a:spLocks noChangeArrowheads="1"/>
              </p:cNvSpPr>
              <p:nvPr/>
            </p:nvSpPr>
            <p:spPr bwMode="auto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69" name="Freeform 145"/>
              <p:cNvSpPr>
                <a:spLocks noChangeArrowheads="1"/>
              </p:cNvSpPr>
              <p:nvPr/>
            </p:nvSpPr>
            <p:spPr bwMode="auto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70" name="Rectangle 146"/>
              <p:cNvSpPr>
                <a:spLocks noChangeArrowheads="1"/>
              </p:cNvSpPr>
              <p:nvPr/>
            </p:nvSpPr>
            <p:spPr bwMode="auto">
              <a:xfrm rot="240000">
                <a:off x="1178" y="3200"/>
                <a:ext cx="16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71" name="Rectangle 147"/>
              <p:cNvSpPr>
                <a:spLocks noChangeArrowheads="1"/>
              </p:cNvSpPr>
              <p:nvPr/>
            </p:nvSpPr>
            <p:spPr bwMode="auto">
              <a:xfrm rot="16020000">
                <a:off x="291" y="2386"/>
                <a:ext cx="138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72" name="Freeform 148"/>
              <p:cNvSpPr>
                <a:spLocks noChangeArrowheads="1"/>
              </p:cNvSpPr>
              <p:nvPr/>
            </p:nvSpPr>
            <p:spPr bwMode="auto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73" name="Freeform 149"/>
              <p:cNvSpPr>
                <a:spLocks noChangeArrowheads="1"/>
              </p:cNvSpPr>
              <p:nvPr/>
            </p:nvSpPr>
            <p:spPr bwMode="auto">
              <a:xfrm rot="18720000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74" name="Freeform 150"/>
              <p:cNvSpPr>
                <a:spLocks noChangeArrowheads="1"/>
              </p:cNvSpPr>
              <p:nvPr/>
            </p:nvSpPr>
            <p:spPr bwMode="auto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75967"/>
                  </a:gs>
                  <a:gs pos="100000">
                    <a:srgbClr val="5B5D6B"/>
                  </a:gs>
                </a:gsLst>
                <a:lin ang="81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75" name="Oval 151"/>
              <p:cNvSpPr>
                <a:spLocks noChangeArrowheads="1"/>
              </p:cNvSpPr>
              <p:nvPr/>
            </p:nvSpPr>
            <p:spPr bwMode="auto">
              <a:xfrm rot="19920000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rgbClr val="525460"/>
                  </a:gs>
                  <a:gs pos="50000">
                    <a:srgbClr val="5B5D6B"/>
                  </a:gs>
                  <a:gs pos="100000">
                    <a:srgbClr val="525460"/>
                  </a:gs>
                </a:gsLst>
                <a:lin ang="81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</p:grpSp>
      </p:grpSp>
      <p:sp>
        <p:nvSpPr>
          <p:cNvPr id="1176" name="Rectangle 152"/>
          <p:cNvSpPr>
            <a:spLocks noGrp="1" noChangeArrowheads="1"/>
          </p:cNvSpPr>
          <p:nvPr>
            <p:ph type="title"/>
          </p:nvPr>
        </p:nvSpPr>
        <p:spPr bwMode="auto">
          <a:xfrm>
            <a:off x="301625" y="82550"/>
            <a:ext cx="8539163" cy="1433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texte-titre</a:t>
            </a:r>
          </a:p>
        </p:txBody>
      </p:sp>
      <p:sp>
        <p:nvSpPr>
          <p:cNvPr id="1177" name="Rectangle 153"/>
          <p:cNvSpPr>
            <a:spLocks noGrp="1" noChangeArrowheads="1"/>
          </p:cNvSpPr>
          <p:nvPr>
            <p:ph type="dt"/>
          </p:nvPr>
        </p:nvSpPr>
        <p:spPr bwMode="auto">
          <a:xfrm>
            <a:off x="301625" y="6245225"/>
            <a:ext cx="2287588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78" name="Rectangle 15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79" name="Rectangle 15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287588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C0AF168-A9D3-4829-8291-9220CCBCAA7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180" name="Rectangle 15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1625" y="1600200"/>
            <a:ext cx="8539163" cy="4497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plan de texte</a:t>
            </a:r>
          </a:p>
          <a:p>
            <a:pPr lvl="1"/>
            <a:r>
              <a:rPr lang="en-GB" smtClean="0"/>
              <a:t>Second niveau de plan</a:t>
            </a:r>
          </a:p>
          <a:p>
            <a:pPr lvl="2"/>
            <a:r>
              <a:rPr lang="en-GB" smtClean="0"/>
              <a:t>Troisième niveau de plan</a:t>
            </a:r>
          </a:p>
          <a:p>
            <a:pPr lvl="3"/>
            <a:r>
              <a:rPr lang="en-GB" smtClean="0"/>
              <a:t>Quatrième niveau de plan</a:t>
            </a:r>
          </a:p>
          <a:p>
            <a:pPr lvl="4"/>
            <a:r>
              <a:rPr lang="en-GB" smtClean="0"/>
              <a:t>Cinquième niveau de plan</a:t>
            </a:r>
          </a:p>
          <a:p>
            <a:pPr lvl="4"/>
            <a:r>
              <a:rPr lang="en-GB" smtClean="0"/>
              <a:t>Sixième niveau de plan</a:t>
            </a:r>
          </a:p>
          <a:p>
            <a:pPr lvl="4"/>
            <a:r>
              <a:rPr lang="en-GB" smtClean="0"/>
              <a:t>Septième niveau de plan</a:t>
            </a:r>
          </a:p>
          <a:p>
            <a:pPr lvl="4"/>
            <a:r>
              <a:rPr lang="en-GB" smtClean="0"/>
              <a:t>Huitième niveau de plan</a:t>
            </a:r>
          </a:p>
          <a:p>
            <a:pPr lvl="4"/>
            <a:r>
              <a:rPr lang="en-GB" smtClean="0"/>
              <a:t>Neuvième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Arial Unicode MS" pitchFamily="34" charset="-128"/>
          <a:cs typeface="Arial Unicode MS" pitchFamily="34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Arial Unicode MS" pitchFamily="34" charset="-128"/>
          <a:cs typeface="Arial Unicode MS" pitchFamily="34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Arial Unicode MS" pitchFamily="34" charset="-128"/>
          <a:cs typeface="Arial Unicode MS" pitchFamily="34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Arial Unicode MS" pitchFamily="34" charset="-128"/>
          <a:cs typeface="Arial Unicode MS" pitchFamily="34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Arial Unicode MS" pitchFamily="34" charset="-128"/>
          <a:cs typeface="Arial Unicode MS" pitchFamily="34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Arial Unicode MS" pitchFamily="34" charset="-128"/>
          <a:cs typeface="Arial Unicode MS" pitchFamily="34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A5C6C"/>
            </a:gs>
            <a:gs pos="100000">
              <a:srgbClr val="51536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"/>
          <p:cNvGrpSpPr>
            <a:grpSpLocks/>
          </p:cNvGrpSpPr>
          <p:nvPr/>
        </p:nvGrpSpPr>
        <p:grpSpPr bwMode="auto">
          <a:xfrm>
            <a:off x="3175" y="1422400"/>
            <a:ext cx="9142413" cy="5434013"/>
            <a:chOff x="2" y="896"/>
            <a:chExt cx="5759" cy="3423"/>
          </a:xfrm>
        </p:grpSpPr>
        <p:grpSp>
          <p:nvGrpSpPr>
            <p:cNvPr id="7175" name="Group 2"/>
            <p:cNvGrpSpPr>
              <a:grpSpLocks/>
            </p:cNvGrpSpPr>
            <p:nvPr/>
          </p:nvGrpSpPr>
          <p:grpSpPr bwMode="auto">
            <a:xfrm>
              <a:off x="20" y="896"/>
              <a:ext cx="5741" cy="3423"/>
              <a:chOff x="20" y="896"/>
              <a:chExt cx="5741" cy="3423"/>
            </a:xfrm>
          </p:grpSpPr>
          <p:sp>
            <p:nvSpPr>
              <p:cNvPr id="2051" name="Freeform 3"/>
              <p:cNvSpPr>
                <a:spLocks noChangeArrowheads="1"/>
              </p:cNvSpPr>
              <p:nvPr/>
            </p:nvSpPr>
            <p:spPr bwMode="auto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12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52" name="Freeform 4"/>
              <p:cNvSpPr>
                <a:spLocks noChangeArrowheads="1"/>
              </p:cNvSpPr>
              <p:nvPr/>
            </p:nvSpPr>
            <p:spPr bwMode="auto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6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53" name="Freeform 5"/>
              <p:cNvSpPr>
                <a:spLocks noChangeArrowheads="1"/>
              </p:cNvSpPr>
              <p:nvPr/>
            </p:nvSpPr>
            <p:spPr bwMode="auto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6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54" name="Freeform 6"/>
              <p:cNvSpPr>
                <a:spLocks noChangeArrowheads="1"/>
              </p:cNvSpPr>
              <p:nvPr/>
            </p:nvSpPr>
            <p:spPr bwMode="auto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12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55" name="Freeform 7"/>
              <p:cNvSpPr>
                <a:spLocks noChangeArrowheads="1"/>
              </p:cNvSpPr>
              <p:nvPr/>
            </p:nvSpPr>
            <p:spPr bwMode="auto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12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56" name="Freeform 8"/>
              <p:cNvSpPr>
                <a:spLocks noChangeArrowheads="1"/>
              </p:cNvSpPr>
              <p:nvPr/>
            </p:nvSpPr>
            <p:spPr bwMode="auto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6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57" name="Freeform 9"/>
              <p:cNvSpPr>
                <a:spLocks noChangeArrowheads="1"/>
              </p:cNvSpPr>
              <p:nvPr/>
            </p:nvSpPr>
            <p:spPr bwMode="auto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6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58" name="Freeform 10"/>
              <p:cNvSpPr>
                <a:spLocks noChangeArrowheads="1"/>
              </p:cNvSpPr>
              <p:nvPr/>
            </p:nvSpPr>
            <p:spPr bwMode="auto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64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59" name="Freeform 11"/>
              <p:cNvSpPr>
                <a:spLocks noChangeArrowheads="1"/>
              </p:cNvSpPr>
              <p:nvPr/>
            </p:nvSpPr>
            <p:spPr bwMode="auto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64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60" name="Freeform 12"/>
              <p:cNvSpPr>
                <a:spLocks noChangeArrowheads="1"/>
              </p:cNvSpPr>
              <p:nvPr/>
            </p:nvSpPr>
            <p:spPr bwMode="auto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64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61" name="Freeform 13"/>
              <p:cNvSpPr>
                <a:spLocks noChangeArrowheads="1"/>
              </p:cNvSpPr>
              <p:nvPr/>
            </p:nvSpPr>
            <p:spPr bwMode="auto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64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62" name="Freeform 14"/>
              <p:cNvSpPr>
                <a:spLocks noChangeArrowheads="1"/>
              </p:cNvSpPr>
              <p:nvPr/>
            </p:nvSpPr>
            <p:spPr bwMode="auto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64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63" name="Freeform 15"/>
              <p:cNvSpPr>
                <a:spLocks noChangeArrowheads="1"/>
              </p:cNvSpPr>
              <p:nvPr/>
            </p:nvSpPr>
            <p:spPr bwMode="auto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360">
                <a:solidFill>
                  <a:srgbClr val="5B5D6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7176" name="Group 16"/>
            <p:cNvGrpSpPr>
              <a:grpSpLocks/>
            </p:cNvGrpSpPr>
            <p:nvPr/>
          </p:nvGrpSpPr>
          <p:grpSpPr bwMode="auto">
            <a:xfrm>
              <a:off x="2" y="2293"/>
              <a:ext cx="1381" cy="1696"/>
              <a:chOff x="2" y="2293"/>
              <a:chExt cx="1381" cy="1696"/>
            </a:xfrm>
          </p:grpSpPr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 rot="6780000">
                <a:off x="62" y="3882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 rot="6780000">
                <a:off x="33" y="3880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 rot="6780000">
                <a:off x="7" y="3874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 rot="6000000">
                <a:off x="211" y="3882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 rot="6000000">
                <a:off x="183" y="3888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 rot="6240000">
                <a:off x="153" y="3886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 rot="6240000">
                <a:off x="123" y="3884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 rot="5400000">
                <a:off x="365" y="3868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 rot="5400000">
                <a:off x="333" y="3872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 rot="5580000">
                <a:off x="303" y="3876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 rot="5760000">
                <a:off x="271" y="3882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 rot="4740000">
                <a:off x="517" y="3828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 rot="4920000">
                <a:off x="488" y="3832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 rot="4920000">
                <a:off x="456" y="3848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 rot="5040000">
                <a:off x="427" y="3850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 rot="3840000">
                <a:off x="664" y="3762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 rot="3840000">
                <a:off x="634" y="3780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82" name="Rectangle 34"/>
              <p:cNvSpPr>
                <a:spLocks noChangeArrowheads="1"/>
              </p:cNvSpPr>
              <p:nvPr/>
            </p:nvSpPr>
            <p:spPr bwMode="auto">
              <a:xfrm rot="4080000">
                <a:off x="606" y="3790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83" name="Rectangle 35"/>
              <p:cNvSpPr>
                <a:spLocks noChangeArrowheads="1"/>
              </p:cNvSpPr>
              <p:nvPr/>
            </p:nvSpPr>
            <p:spPr bwMode="auto">
              <a:xfrm rot="4320000">
                <a:off x="575" y="3804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84" name="Rectangle 36"/>
              <p:cNvSpPr>
                <a:spLocks noChangeArrowheads="1"/>
              </p:cNvSpPr>
              <p:nvPr/>
            </p:nvSpPr>
            <p:spPr bwMode="auto">
              <a:xfrm rot="3360000">
                <a:off x="800" y="3682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85" name="Rectangle 37"/>
              <p:cNvSpPr>
                <a:spLocks noChangeArrowheads="1"/>
              </p:cNvSpPr>
              <p:nvPr/>
            </p:nvSpPr>
            <p:spPr bwMode="auto">
              <a:xfrm rot="3360000">
                <a:off x="772" y="3698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86" name="Rectangle 38"/>
              <p:cNvSpPr>
                <a:spLocks noChangeArrowheads="1"/>
              </p:cNvSpPr>
              <p:nvPr/>
            </p:nvSpPr>
            <p:spPr bwMode="auto">
              <a:xfrm rot="3360000">
                <a:off x="746" y="3716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87" name="Rectangle 39"/>
              <p:cNvSpPr>
                <a:spLocks noChangeArrowheads="1"/>
              </p:cNvSpPr>
              <p:nvPr/>
            </p:nvSpPr>
            <p:spPr bwMode="auto">
              <a:xfrm rot="3840000">
                <a:off x="717" y="3734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88" name="Rectangle 40"/>
              <p:cNvSpPr>
                <a:spLocks noChangeArrowheads="1"/>
              </p:cNvSpPr>
              <p:nvPr/>
            </p:nvSpPr>
            <p:spPr bwMode="auto">
              <a:xfrm rot="2280000">
                <a:off x="923" y="3586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89" name="Rectangle 41"/>
              <p:cNvSpPr>
                <a:spLocks noChangeArrowheads="1"/>
              </p:cNvSpPr>
              <p:nvPr/>
            </p:nvSpPr>
            <p:spPr bwMode="auto">
              <a:xfrm rot="2280000">
                <a:off x="899" y="3605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90" name="Rectangle 42"/>
              <p:cNvSpPr>
                <a:spLocks noChangeArrowheads="1"/>
              </p:cNvSpPr>
              <p:nvPr/>
            </p:nvSpPr>
            <p:spPr bwMode="auto">
              <a:xfrm rot="2700000">
                <a:off x="876" y="3626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91" name="Rectangle 43"/>
              <p:cNvSpPr>
                <a:spLocks noChangeArrowheads="1"/>
              </p:cNvSpPr>
              <p:nvPr/>
            </p:nvSpPr>
            <p:spPr bwMode="auto">
              <a:xfrm rot="2700000">
                <a:off x="850" y="3644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92" name="Rectangle 44"/>
              <p:cNvSpPr>
                <a:spLocks noChangeArrowheads="1"/>
              </p:cNvSpPr>
              <p:nvPr/>
            </p:nvSpPr>
            <p:spPr bwMode="auto">
              <a:xfrm rot="1500000">
                <a:off x="1028" y="3473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93" name="Rectangle 45"/>
              <p:cNvSpPr>
                <a:spLocks noChangeArrowheads="1"/>
              </p:cNvSpPr>
              <p:nvPr/>
            </p:nvSpPr>
            <p:spPr bwMode="auto">
              <a:xfrm rot="1500000">
                <a:off x="1010" y="3497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94" name="Rectangle 46"/>
              <p:cNvSpPr>
                <a:spLocks noChangeArrowheads="1"/>
              </p:cNvSpPr>
              <p:nvPr/>
            </p:nvSpPr>
            <p:spPr bwMode="auto">
              <a:xfrm rot="1800000">
                <a:off x="991" y="3519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95" name="Rectangle 47"/>
              <p:cNvSpPr>
                <a:spLocks noChangeArrowheads="1"/>
              </p:cNvSpPr>
              <p:nvPr/>
            </p:nvSpPr>
            <p:spPr bwMode="auto">
              <a:xfrm rot="1800000">
                <a:off x="969" y="3544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96" name="Rectangle 48"/>
              <p:cNvSpPr>
                <a:spLocks noChangeArrowheads="1"/>
              </p:cNvSpPr>
              <p:nvPr/>
            </p:nvSpPr>
            <p:spPr bwMode="auto">
              <a:xfrm rot="840000">
                <a:off x="1113" y="3354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97" name="Rectangle 49"/>
              <p:cNvSpPr>
                <a:spLocks noChangeArrowheads="1"/>
              </p:cNvSpPr>
              <p:nvPr/>
            </p:nvSpPr>
            <p:spPr bwMode="auto">
              <a:xfrm rot="840000">
                <a:off x="1101" y="3378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98" name="Rectangle 50"/>
              <p:cNvSpPr>
                <a:spLocks noChangeArrowheads="1"/>
              </p:cNvSpPr>
              <p:nvPr/>
            </p:nvSpPr>
            <p:spPr bwMode="auto">
              <a:xfrm rot="1320000">
                <a:off x="1087" y="3404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99" name="Rectangle 51"/>
              <p:cNvSpPr>
                <a:spLocks noChangeArrowheads="1"/>
              </p:cNvSpPr>
              <p:nvPr/>
            </p:nvSpPr>
            <p:spPr bwMode="auto">
              <a:xfrm rot="1320000">
                <a:off x="1065" y="3424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00" name="Rectangle 52"/>
              <p:cNvSpPr>
                <a:spLocks noChangeArrowheads="1"/>
              </p:cNvSpPr>
              <p:nvPr/>
            </p:nvSpPr>
            <p:spPr bwMode="auto">
              <a:xfrm rot="480000">
                <a:off x="1172" y="3224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01" name="Rectangle 53"/>
              <p:cNvSpPr>
                <a:spLocks noChangeArrowheads="1"/>
              </p:cNvSpPr>
              <p:nvPr/>
            </p:nvSpPr>
            <p:spPr bwMode="auto">
              <a:xfrm rot="540000">
                <a:off x="1163" y="3250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02" name="Rectangle 54"/>
              <p:cNvSpPr>
                <a:spLocks noChangeArrowheads="1"/>
              </p:cNvSpPr>
              <p:nvPr/>
            </p:nvSpPr>
            <p:spPr bwMode="auto">
              <a:xfrm rot="720000">
                <a:off x="1154" y="3276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03" name="Rectangle 55"/>
              <p:cNvSpPr>
                <a:spLocks noChangeArrowheads="1"/>
              </p:cNvSpPr>
              <p:nvPr/>
            </p:nvSpPr>
            <p:spPr bwMode="auto">
              <a:xfrm rot="720000">
                <a:off x="1141" y="3303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04" name="Rectangle 56"/>
              <p:cNvSpPr>
                <a:spLocks noChangeArrowheads="1"/>
              </p:cNvSpPr>
              <p:nvPr/>
            </p:nvSpPr>
            <p:spPr bwMode="auto">
              <a:xfrm rot="21300000">
                <a:off x="1211" y="3097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05" name="Rectangle 57"/>
              <p:cNvSpPr>
                <a:spLocks noChangeArrowheads="1"/>
              </p:cNvSpPr>
              <p:nvPr/>
            </p:nvSpPr>
            <p:spPr bwMode="auto">
              <a:xfrm rot="21600000">
                <a:off x="1201" y="3122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06" name="Rectangle 58"/>
              <p:cNvSpPr>
                <a:spLocks noChangeArrowheads="1"/>
              </p:cNvSpPr>
              <p:nvPr/>
            </p:nvSpPr>
            <p:spPr bwMode="auto">
              <a:xfrm rot="21600000">
                <a:off x="1200" y="3147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07" name="Rectangle 59"/>
              <p:cNvSpPr>
                <a:spLocks noChangeArrowheads="1"/>
              </p:cNvSpPr>
              <p:nvPr/>
            </p:nvSpPr>
            <p:spPr bwMode="auto">
              <a:xfrm rot="240000">
                <a:off x="1189" y="3172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08" name="Rectangle 60"/>
              <p:cNvSpPr>
                <a:spLocks noChangeArrowheads="1"/>
              </p:cNvSpPr>
              <p:nvPr/>
            </p:nvSpPr>
            <p:spPr bwMode="auto">
              <a:xfrm rot="20880000">
                <a:off x="1219" y="2966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09" name="Rectangle 61"/>
              <p:cNvSpPr>
                <a:spLocks noChangeArrowheads="1"/>
              </p:cNvSpPr>
              <p:nvPr/>
            </p:nvSpPr>
            <p:spPr bwMode="auto">
              <a:xfrm rot="21120000">
                <a:off x="1220" y="2991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10" name="Rectangle 62"/>
              <p:cNvSpPr>
                <a:spLocks noChangeArrowheads="1"/>
              </p:cNvSpPr>
              <p:nvPr/>
            </p:nvSpPr>
            <p:spPr bwMode="auto">
              <a:xfrm rot="21120000">
                <a:off x="1220" y="3015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11" name="Rectangle 63"/>
              <p:cNvSpPr>
                <a:spLocks noChangeArrowheads="1"/>
              </p:cNvSpPr>
              <p:nvPr/>
            </p:nvSpPr>
            <p:spPr bwMode="auto">
              <a:xfrm rot="21300000">
                <a:off x="1219" y="3041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12" name="Rectangle 64"/>
              <p:cNvSpPr>
                <a:spLocks noChangeArrowheads="1"/>
              </p:cNvSpPr>
              <p:nvPr/>
            </p:nvSpPr>
            <p:spPr bwMode="auto">
              <a:xfrm rot="20460000">
                <a:off x="1208" y="2843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13" name="Rectangle 65"/>
              <p:cNvSpPr>
                <a:spLocks noChangeArrowheads="1"/>
              </p:cNvSpPr>
              <p:nvPr/>
            </p:nvSpPr>
            <p:spPr bwMode="auto">
              <a:xfrm rot="20640000">
                <a:off x="1213" y="2864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14" name="Rectangle 66"/>
              <p:cNvSpPr>
                <a:spLocks noChangeArrowheads="1"/>
              </p:cNvSpPr>
              <p:nvPr/>
            </p:nvSpPr>
            <p:spPr bwMode="auto">
              <a:xfrm rot="20640000">
                <a:off x="1216" y="2888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 rot="20760000">
                <a:off x="1219" y="2915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16" name="Rectangle 68"/>
              <p:cNvSpPr>
                <a:spLocks noChangeArrowheads="1"/>
              </p:cNvSpPr>
              <p:nvPr/>
            </p:nvSpPr>
            <p:spPr bwMode="auto">
              <a:xfrm rot="20040000">
                <a:off x="1166" y="2727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17" name="Rectangle 69"/>
              <p:cNvSpPr>
                <a:spLocks noChangeArrowheads="1"/>
              </p:cNvSpPr>
              <p:nvPr/>
            </p:nvSpPr>
            <p:spPr bwMode="auto">
              <a:xfrm rot="20220000">
                <a:off x="1177" y="2753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18" name="Rectangle 70"/>
              <p:cNvSpPr>
                <a:spLocks noChangeArrowheads="1"/>
              </p:cNvSpPr>
              <p:nvPr/>
            </p:nvSpPr>
            <p:spPr bwMode="auto">
              <a:xfrm rot="20220000">
                <a:off x="1185" y="2776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19" name="Rectangle 71"/>
              <p:cNvSpPr>
                <a:spLocks noChangeArrowheads="1"/>
              </p:cNvSpPr>
              <p:nvPr/>
            </p:nvSpPr>
            <p:spPr bwMode="auto">
              <a:xfrm rot="20220000">
                <a:off x="1195" y="2796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20" name="Rectangle 72"/>
              <p:cNvSpPr>
                <a:spLocks noChangeArrowheads="1"/>
              </p:cNvSpPr>
              <p:nvPr/>
            </p:nvSpPr>
            <p:spPr bwMode="auto">
              <a:xfrm rot="19680000">
                <a:off x="1101" y="2629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21" name="Rectangle 73"/>
              <p:cNvSpPr>
                <a:spLocks noChangeArrowheads="1"/>
              </p:cNvSpPr>
              <p:nvPr/>
            </p:nvSpPr>
            <p:spPr bwMode="auto">
              <a:xfrm rot="19740000">
                <a:off x="1115" y="2646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22" name="Rectangle 74"/>
              <p:cNvSpPr>
                <a:spLocks noChangeArrowheads="1"/>
              </p:cNvSpPr>
              <p:nvPr/>
            </p:nvSpPr>
            <p:spPr bwMode="auto">
              <a:xfrm rot="19860000">
                <a:off x="1130" y="2668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23" name="Rectangle 75"/>
              <p:cNvSpPr>
                <a:spLocks noChangeArrowheads="1"/>
              </p:cNvSpPr>
              <p:nvPr/>
            </p:nvSpPr>
            <p:spPr bwMode="auto">
              <a:xfrm rot="19860000">
                <a:off x="1143" y="2685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24" name="Rectangle 76"/>
              <p:cNvSpPr>
                <a:spLocks noChangeArrowheads="1"/>
              </p:cNvSpPr>
              <p:nvPr/>
            </p:nvSpPr>
            <p:spPr bwMode="auto">
              <a:xfrm rot="19140000">
                <a:off x="1015" y="2539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25" name="Rectangle 77"/>
              <p:cNvSpPr>
                <a:spLocks noChangeArrowheads="1"/>
              </p:cNvSpPr>
              <p:nvPr/>
            </p:nvSpPr>
            <p:spPr bwMode="auto">
              <a:xfrm rot="19140000">
                <a:off x="1036" y="2558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26" name="Rectangle 78"/>
              <p:cNvSpPr>
                <a:spLocks noChangeArrowheads="1"/>
              </p:cNvSpPr>
              <p:nvPr/>
            </p:nvSpPr>
            <p:spPr bwMode="auto">
              <a:xfrm rot="19140000">
                <a:off x="1051" y="2575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27" name="Rectangle 79"/>
              <p:cNvSpPr>
                <a:spLocks noChangeArrowheads="1"/>
              </p:cNvSpPr>
              <p:nvPr/>
            </p:nvSpPr>
            <p:spPr bwMode="auto">
              <a:xfrm rot="19260000">
                <a:off x="1069" y="2590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28" name="Freeform 80"/>
              <p:cNvSpPr>
                <a:spLocks noChangeArrowheads="1"/>
              </p:cNvSpPr>
              <p:nvPr/>
            </p:nvSpPr>
            <p:spPr bwMode="auto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29" name="Rectangle 81"/>
              <p:cNvSpPr>
                <a:spLocks noChangeArrowheads="1"/>
              </p:cNvSpPr>
              <p:nvPr/>
            </p:nvSpPr>
            <p:spPr bwMode="auto">
              <a:xfrm rot="6600000">
                <a:off x="-217" y="3137"/>
                <a:ext cx="122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30" name="Rectangle 82"/>
              <p:cNvSpPr>
                <a:spLocks noChangeArrowheads="1"/>
              </p:cNvSpPr>
              <p:nvPr/>
            </p:nvSpPr>
            <p:spPr bwMode="auto">
              <a:xfrm rot="240000">
                <a:off x="5" y="3145"/>
                <a:ext cx="103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31" name="Rectangle 83"/>
              <p:cNvSpPr>
                <a:spLocks noChangeArrowheads="1"/>
              </p:cNvSpPr>
              <p:nvPr/>
            </p:nvSpPr>
            <p:spPr bwMode="auto">
              <a:xfrm rot="18660000">
                <a:off x="907" y="2474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32" name="Rectangle 84"/>
              <p:cNvSpPr>
                <a:spLocks noChangeArrowheads="1"/>
              </p:cNvSpPr>
              <p:nvPr/>
            </p:nvSpPr>
            <p:spPr bwMode="auto">
              <a:xfrm rot="18660000">
                <a:off x="930" y="2486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33" name="Rectangle 85"/>
              <p:cNvSpPr>
                <a:spLocks noChangeArrowheads="1"/>
              </p:cNvSpPr>
              <p:nvPr/>
            </p:nvSpPr>
            <p:spPr bwMode="auto">
              <a:xfrm rot="18660000">
                <a:off x="954" y="2497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34" name="Rectangle 86"/>
              <p:cNvSpPr>
                <a:spLocks noChangeArrowheads="1"/>
              </p:cNvSpPr>
              <p:nvPr/>
            </p:nvSpPr>
            <p:spPr bwMode="auto">
              <a:xfrm rot="18900000">
                <a:off x="974" y="2510"/>
                <a:ext cx="86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35" name="Rectangle 87"/>
              <p:cNvSpPr>
                <a:spLocks noChangeArrowheads="1"/>
              </p:cNvSpPr>
              <p:nvPr/>
            </p:nvSpPr>
            <p:spPr bwMode="auto">
              <a:xfrm rot="17940000">
                <a:off x="788" y="2426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36" name="Rectangle 88"/>
              <p:cNvSpPr>
                <a:spLocks noChangeArrowheads="1"/>
              </p:cNvSpPr>
              <p:nvPr/>
            </p:nvSpPr>
            <p:spPr bwMode="auto">
              <a:xfrm rot="17940000">
                <a:off x="816" y="2434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37" name="Rectangle 89"/>
              <p:cNvSpPr>
                <a:spLocks noChangeArrowheads="1"/>
              </p:cNvSpPr>
              <p:nvPr/>
            </p:nvSpPr>
            <p:spPr bwMode="auto">
              <a:xfrm rot="18060000">
                <a:off x="837" y="2442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38" name="Rectangle 90"/>
              <p:cNvSpPr>
                <a:spLocks noChangeArrowheads="1"/>
              </p:cNvSpPr>
              <p:nvPr/>
            </p:nvSpPr>
            <p:spPr bwMode="auto">
              <a:xfrm rot="18360000">
                <a:off x="862" y="2454"/>
                <a:ext cx="8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39" name="Rectangle 91"/>
              <p:cNvSpPr>
                <a:spLocks noChangeArrowheads="1"/>
              </p:cNvSpPr>
              <p:nvPr/>
            </p:nvSpPr>
            <p:spPr bwMode="auto">
              <a:xfrm rot="17280000">
                <a:off x="650" y="2396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40" name="Rectangle 92"/>
              <p:cNvSpPr>
                <a:spLocks noChangeArrowheads="1"/>
              </p:cNvSpPr>
              <p:nvPr/>
            </p:nvSpPr>
            <p:spPr bwMode="auto">
              <a:xfrm rot="17340000">
                <a:off x="677" y="2404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41" name="Rectangle 93"/>
              <p:cNvSpPr>
                <a:spLocks noChangeArrowheads="1"/>
              </p:cNvSpPr>
              <p:nvPr/>
            </p:nvSpPr>
            <p:spPr bwMode="auto">
              <a:xfrm rot="17340000">
                <a:off x="708" y="2408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42" name="Rectangle 94"/>
              <p:cNvSpPr>
                <a:spLocks noChangeArrowheads="1"/>
              </p:cNvSpPr>
              <p:nvPr/>
            </p:nvSpPr>
            <p:spPr bwMode="auto">
              <a:xfrm rot="17580000">
                <a:off x="737" y="2412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43" name="Rectangle 95"/>
              <p:cNvSpPr>
                <a:spLocks noChangeArrowheads="1"/>
              </p:cNvSpPr>
              <p:nvPr/>
            </p:nvSpPr>
            <p:spPr bwMode="auto">
              <a:xfrm rot="16740000">
                <a:off x="505" y="2396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44" name="Rectangle 96"/>
              <p:cNvSpPr>
                <a:spLocks noChangeArrowheads="1"/>
              </p:cNvSpPr>
              <p:nvPr/>
            </p:nvSpPr>
            <p:spPr bwMode="auto">
              <a:xfrm rot="16920000">
                <a:off x="534" y="2394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45" name="Rectangle 97"/>
              <p:cNvSpPr>
                <a:spLocks noChangeArrowheads="1"/>
              </p:cNvSpPr>
              <p:nvPr/>
            </p:nvSpPr>
            <p:spPr bwMode="auto">
              <a:xfrm rot="16920000">
                <a:off x="563" y="2392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46" name="Rectangle 98"/>
              <p:cNvSpPr>
                <a:spLocks noChangeArrowheads="1"/>
              </p:cNvSpPr>
              <p:nvPr/>
            </p:nvSpPr>
            <p:spPr bwMode="auto">
              <a:xfrm rot="17040000">
                <a:off x="594" y="2392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47" name="Rectangle 99"/>
              <p:cNvSpPr>
                <a:spLocks noChangeArrowheads="1"/>
              </p:cNvSpPr>
              <p:nvPr/>
            </p:nvSpPr>
            <p:spPr bwMode="auto">
              <a:xfrm rot="16380000">
                <a:off x="357" y="2414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48" name="Rectangle 100"/>
              <p:cNvSpPr>
                <a:spLocks noChangeArrowheads="1"/>
              </p:cNvSpPr>
              <p:nvPr/>
            </p:nvSpPr>
            <p:spPr bwMode="auto">
              <a:xfrm rot="16260000">
                <a:off x="387" y="2410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49" name="Rectangle 101"/>
              <p:cNvSpPr>
                <a:spLocks noChangeArrowheads="1"/>
              </p:cNvSpPr>
              <p:nvPr/>
            </p:nvSpPr>
            <p:spPr bwMode="auto">
              <a:xfrm rot="16320000">
                <a:off x="419" y="2406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50" name="Rectangle 102"/>
              <p:cNvSpPr>
                <a:spLocks noChangeArrowheads="1"/>
              </p:cNvSpPr>
              <p:nvPr/>
            </p:nvSpPr>
            <p:spPr bwMode="auto">
              <a:xfrm rot="16440000">
                <a:off x="451" y="2400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51" name="Rectangle 103"/>
              <p:cNvSpPr>
                <a:spLocks noChangeArrowheads="1"/>
              </p:cNvSpPr>
              <p:nvPr/>
            </p:nvSpPr>
            <p:spPr bwMode="auto">
              <a:xfrm rot="15480000">
                <a:off x="208" y="2458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52" name="Rectangle 104"/>
              <p:cNvSpPr>
                <a:spLocks noChangeArrowheads="1"/>
              </p:cNvSpPr>
              <p:nvPr/>
            </p:nvSpPr>
            <p:spPr bwMode="auto">
              <a:xfrm rot="15360000">
                <a:off x="239" y="2448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53" name="Rectangle 105"/>
              <p:cNvSpPr>
                <a:spLocks noChangeArrowheads="1"/>
              </p:cNvSpPr>
              <p:nvPr/>
            </p:nvSpPr>
            <p:spPr bwMode="auto">
              <a:xfrm rot="15480000">
                <a:off x="268" y="2438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54" name="Rectangle 106"/>
              <p:cNvSpPr>
                <a:spLocks noChangeArrowheads="1"/>
              </p:cNvSpPr>
              <p:nvPr/>
            </p:nvSpPr>
            <p:spPr bwMode="auto">
              <a:xfrm rot="15660000">
                <a:off x="293" y="2428"/>
                <a:ext cx="69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55" name="Rectangle 107"/>
              <p:cNvSpPr>
                <a:spLocks noChangeArrowheads="1"/>
              </p:cNvSpPr>
              <p:nvPr/>
            </p:nvSpPr>
            <p:spPr bwMode="auto">
              <a:xfrm rot="14220000">
                <a:off x="6" y="2550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56" name="Rectangle 108"/>
              <p:cNvSpPr>
                <a:spLocks noChangeArrowheads="1"/>
              </p:cNvSpPr>
              <p:nvPr/>
            </p:nvSpPr>
            <p:spPr bwMode="auto">
              <a:xfrm rot="14400000">
                <a:off x="65" y="2518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57" name="Rectangle 109"/>
              <p:cNvSpPr>
                <a:spLocks noChangeArrowheads="1"/>
              </p:cNvSpPr>
              <p:nvPr/>
            </p:nvSpPr>
            <p:spPr bwMode="auto">
              <a:xfrm rot="14760000">
                <a:off x="93" y="2504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58" name="Rectangle 110"/>
              <p:cNvSpPr>
                <a:spLocks noChangeArrowheads="1"/>
              </p:cNvSpPr>
              <p:nvPr/>
            </p:nvSpPr>
            <p:spPr bwMode="auto">
              <a:xfrm rot="14760000">
                <a:off x="120" y="2494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59" name="Rectangle 111"/>
              <p:cNvSpPr>
                <a:spLocks noChangeArrowheads="1"/>
              </p:cNvSpPr>
              <p:nvPr/>
            </p:nvSpPr>
            <p:spPr bwMode="auto">
              <a:xfrm rot="15120000">
                <a:off x="152" y="2478"/>
                <a:ext cx="6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60" name="Rectangle 112"/>
              <p:cNvSpPr>
                <a:spLocks noChangeArrowheads="1"/>
              </p:cNvSpPr>
              <p:nvPr/>
            </p:nvSpPr>
            <p:spPr bwMode="auto">
              <a:xfrm rot="19740000">
                <a:off x="0" y="3363"/>
                <a:ext cx="7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61" name="Rectangle 113"/>
              <p:cNvSpPr>
                <a:spLocks noChangeArrowheads="1"/>
              </p:cNvSpPr>
              <p:nvPr/>
            </p:nvSpPr>
            <p:spPr bwMode="auto">
              <a:xfrm rot="3300000">
                <a:off x="511" y="3478"/>
                <a:ext cx="24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62" name="Rectangle 114"/>
              <p:cNvSpPr>
                <a:spLocks noChangeArrowheads="1"/>
              </p:cNvSpPr>
              <p:nvPr/>
            </p:nvSpPr>
            <p:spPr bwMode="auto">
              <a:xfrm rot="3300000">
                <a:off x="35" y="2798"/>
                <a:ext cx="24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63" name="Rectangle 115"/>
              <p:cNvSpPr>
                <a:spLocks noChangeArrowheads="1"/>
              </p:cNvSpPr>
              <p:nvPr/>
            </p:nvSpPr>
            <p:spPr bwMode="auto">
              <a:xfrm rot="19740000">
                <a:off x="701" y="2852"/>
                <a:ext cx="317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64" name="Rectangle 116"/>
              <p:cNvSpPr>
                <a:spLocks noChangeArrowheads="1"/>
              </p:cNvSpPr>
              <p:nvPr/>
            </p:nvSpPr>
            <p:spPr bwMode="auto">
              <a:xfrm rot="5880000">
                <a:off x="200" y="3915"/>
                <a:ext cx="138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65" name="Rectangle 117"/>
              <p:cNvSpPr>
                <a:spLocks noChangeArrowheads="1"/>
              </p:cNvSpPr>
              <p:nvPr/>
            </p:nvSpPr>
            <p:spPr bwMode="auto">
              <a:xfrm rot="6660000">
                <a:off x="46" y="3914"/>
                <a:ext cx="144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66" name="Rectangle 118"/>
              <p:cNvSpPr>
                <a:spLocks noChangeArrowheads="1"/>
              </p:cNvSpPr>
              <p:nvPr/>
            </p:nvSpPr>
            <p:spPr bwMode="auto">
              <a:xfrm rot="5220000">
                <a:off x="361" y="3893"/>
                <a:ext cx="13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67" name="Rectangle 119"/>
              <p:cNvSpPr>
                <a:spLocks noChangeArrowheads="1"/>
              </p:cNvSpPr>
              <p:nvPr/>
            </p:nvSpPr>
            <p:spPr bwMode="auto">
              <a:xfrm rot="4500000">
                <a:off x="522" y="3847"/>
                <a:ext cx="13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68" name="Rectangle 120"/>
              <p:cNvSpPr>
                <a:spLocks noChangeArrowheads="1"/>
              </p:cNvSpPr>
              <p:nvPr/>
            </p:nvSpPr>
            <p:spPr bwMode="auto">
              <a:xfrm rot="3780000">
                <a:off x="671" y="3777"/>
                <a:ext cx="13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69" name="Rectangle 121"/>
              <p:cNvSpPr>
                <a:spLocks noChangeArrowheads="1"/>
              </p:cNvSpPr>
              <p:nvPr/>
            </p:nvSpPr>
            <p:spPr bwMode="auto">
              <a:xfrm rot="3060000">
                <a:off x="813" y="3688"/>
                <a:ext cx="13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70" name="Rectangle 122"/>
              <p:cNvSpPr>
                <a:spLocks noChangeArrowheads="1"/>
              </p:cNvSpPr>
              <p:nvPr/>
            </p:nvSpPr>
            <p:spPr bwMode="auto">
              <a:xfrm rot="2100000">
                <a:off x="938" y="3581"/>
                <a:ext cx="13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71" name="Rectangle 123"/>
              <p:cNvSpPr>
                <a:spLocks noChangeArrowheads="1"/>
              </p:cNvSpPr>
              <p:nvPr/>
            </p:nvSpPr>
            <p:spPr bwMode="auto">
              <a:xfrm rot="14400000">
                <a:off x="-18" y="2506"/>
                <a:ext cx="13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72" name="Rectangle 124"/>
              <p:cNvSpPr>
                <a:spLocks noChangeArrowheads="1"/>
              </p:cNvSpPr>
              <p:nvPr/>
            </p:nvSpPr>
            <p:spPr bwMode="auto">
              <a:xfrm rot="15180000">
                <a:off x="136" y="2434"/>
                <a:ext cx="132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73" name="Rectangle 125"/>
              <p:cNvSpPr>
                <a:spLocks noChangeArrowheads="1"/>
              </p:cNvSpPr>
              <p:nvPr/>
            </p:nvSpPr>
            <p:spPr bwMode="auto">
              <a:xfrm rot="16620000">
                <a:off x="447" y="2365"/>
                <a:ext cx="138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74" name="Rectangle 126"/>
              <p:cNvSpPr>
                <a:spLocks noChangeArrowheads="1"/>
              </p:cNvSpPr>
              <p:nvPr/>
            </p:nvSpPr>
            <p:spPr bwMode="auto">
              <a:xfrm rot="17280000">
                <a:off x="598" y="2360"/>
                <a:ext cx="150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75" name="Rectangle 127"/>
              <p:cNvSpPr>
                <a:spLocks noChangeArrowheads="1"/>
              </p:cNvSpPr>
              <p:nvPr/>
            </p:nvSpPr>
            <p:spPr bwMode="auto">
              <a:xfrm rot="17940000">
                <a:off x="739" y="2388"/>
                <a:ext cx="155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76" name="Rectangle 128"/>
              <p:cNvSpPr>
                <a:spLocks noChangeArrowheads="1"/>
              </p:cNvSpPr>
              <p:nvPr/>
            </p:nvSpPr>
            <p:spPr bwMode="auto">
              <a:xfrm rot="18420000">
                <a:off x="869" y="2432"/>
                <a:ext cx="167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77" name="Rectangle 129"/>
              <p:cNvSpPr>
                <a:spLocks noChangeArrowheads="1"/>
              </p:cNvSpPr>
              <p:nvPr/>
            </p:nvSpPr>
            <p:spPr bwMode="auto">
              <a:xfrm rot="18960000">
                <a:off x="985" y="2498"/>
                <a:ext cx="167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78" name="Rectangle 130"/>
              <p:cNvSpPr>
                <a:spLocks noChangeArrowheads="1"/>
              </p:cNvSpPr>
              <p:nvPr/>
            </p:nvSpPr>
            <p:spPr bwMode="auto">
              <a:xfrm rot="19380000">
                <a:off x="1075" y="2586"/>
                <a:ext cx="173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79" name="Rectangle 131"/>
              <p:cNvSpPr>
                <a:spLocks noChangeArrowheads="1"/>
              </p:cNvSpPr>
              <p:nvPr/>
            </p:nvSpPr>
            <p:spPr bwMode="auto">
              <a:xfrm rot="19860000">
                <a:off x="1147" y="2689"/>
                <a:ext cx="167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80" name="Rectangle 132"/>
              <p:cNvSpPr>
                <a:spLocks noChangeArrowheads="1"/>
              </p:cNvSpPr>
              <p:nvPr/>
            </p:nvSpPr>
            <p:spPr bwMode="auto">
              <a:xfrm rot="20400000">
                <a:off x="1199" y="2805"/>
                <a:ext cx="167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81" name="Rectangle 133"/>
              <p:cNvSpPr>
                <a:spLocks noChangeArrowheads="1"/>
              </p:cNvSpPr>
              <p:nvPr/>
            </p:nvSpPr>
            <p:spPr bwMode="auto">
              <a:xfrm rot="20820000">
                <a:off x="1219" y="2930"/>
                <a:ext cx="167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82" name="Rectangle 134"/>
              <p:cNvSpPr>
                <a:spLocks noChangeArrowheads="1"/>
              </p:cNvSpPr>
              <p:nvPr/>
            </p:nvSpPr>
            <p:spPr bwMode="auto">
              <a:xfrm rot="21300000">
                <a:off x="1213" y="3067"/>
                <a:ext cx="167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83" name="Rectangle 135"/>
              <p:cNvSpPr>
                <a:spLocks noChangeArrowheads="1"/>
              </p:cNvSpPr>
              <p:nvPr/>
            </p:nvSpPr>
            <p:spPr bwMode="auto">
              <a:xfrm rot="720000">
                <a:off x="1127" y="3336"/>
                <a:ext cx="150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84" name="Rectangle 136"/>
              <p:cNvSpPr>
                <a:spLocks noChangeArrowheads="1"/>
              </p:cNvSpPr>
              <p:nvPr/>
            </p:nvSpPr>
            <p:spPr bwMode="auto">
              <a:xfrm rot="1500000">
                <a:off x="1041" y="3465"/>
                <a:ext cx="140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85" name="Freeform 137"/>
              <p:cNvSpPr>
                <a:spLocks noChangeArrowheads="1"/>
              </p:cNvSpPr>
              <p:nvPr/>
            </p:nvSpPr>
            <p:spPr bwMode="auto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86" name="Freeform 138"/>
              <p:cNvSpPr>
                <a:spLocks noChangeArrowheads="1"/>
              </p:cNvSpPr>
              <p:nvPr/>
            </p:nvSpPr>
            <p:spPr bwMode="auto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87" name="Freeform 139"/>
              <p:cNvSpPr>
                <a:spLocks noChangeArrowheads="1"/>
              </p:cNvSpPr>
              <p:nvPr/>
            </p:nvSpPr>
            <p:spPr bwMode="auto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88" name="Freeform 140"/>
              <p:cNvSpPr>
                <a:spLocks noChangeArrowheads="1"/>
              </p:cNvSpPr>
              <p:nvPr/>
            </p:nvSpPr>
            <p:spPr bwMode="auto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89" name="Freeform 141"/>
              <p:cNvSpPr>
                <a:spLocks noChangeArrowheads="1"/>
              </p:cNvSpPr>
              <p:nvPr/>
            </p:nvSpPr>
            <p:spPr bwMode="auto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90" name="Freeform 142"/>
              <p:cNvSpPr>
                <a:spLocks noChangeArrowheads="1"/>
              </p:cNvSpPr>
              <p:nvPr/>
            </p:nvSpPr>
            <p:spPr bwMode="auto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91" name="Freeform 143"/>
              <p:cNvSpPr>
                <a:spLocks noChangeArrowheads="1"/>
              </p:cNvSpPr>
              <p:nvPr/>
            </p:nvSpPr>
            <p:spPr bwMode="auto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92" name="Freeform 144"/>
              <p:cNvSpPr>
                <a:spLocks noChangeArrowheads="1"/>
              </p:cNvSpPr>
              <p:nvPr/>
            </p:nvSpPr>
            <p:spPr bwMode="auto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93" name="Freeform 145"/>
              <p:cNvSpPr>
                <a:spLocks noChangeArrowheads="1"/>
              </p:cNvSpPr>
              <p:nvPr/>
            </p:nvSpPr>
            <p:spPr bwMode="auto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94" name="Rectangle 146"/>
              <p:cNvSpPr>
                <a:spLocks noChangeArrowheads="1"/>
              </p:cNvSpPr>
              <p:nvPr/>
            </p:nvSpPr>
            <p:spPr bwMode="auto">
              <a:xfrm rot="240000">
                <a:off x="1178" y="3200"/>
                <a:ext cx="161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95" name="Rectangle 147"/>
              <p:cNvSpPr>
                <a:spLocks noChangeArrowheads="1"/>
              </p:cNvSpPr>
              <p:nvPr/>
            </p:nvSpPr>
            <p:spPr bwMode="auto">
              <a:xfrm rot="16020000">
                <a:off x="291" y="2386"/>
                <a:ext cx="138" cy="12"/>
              </a:xfrm>
              <a:prstGeom prst="rect">
                <a:avLst/>
              </a:pr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96" name="Freeform 148"/>
              <p:cNvSpPr>
                <a:spLocks noChangeArrowheads="1"/>
              </p:cNvSpPr>
              <p:nvPr/>
            </p:nvSpPr>
            <p:spPr bwMode="auto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97" name="Freeform 149"/>
              <p:cNvSpPr>
                <a:spLocks noChangeArrowheads="1"/>
              </p:cNvSpPr>
              <p:nvPr/>
            </p:nvSpPr>
            <p:spPr bwMode="auto">
              <a:xfrm rot="18720000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rgbClr val="5B5D6B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98" name="Freeform 150"/>
              <p:cNvSpPr>
                <a:spLocks noChangeArrowheads="1"/>
              </p:cNvSpPr>
              <p:nvPr/>
            </p:nvSpPr>
            <p:spPr bwMode="auto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75967"/>
                  </a:gs>
                  <a:gs pos="100000">
                    <a:srgbClr val="5B5D6B"/>
                  </a:gs>
                </a:gsLst>
                <a:lin ang="81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99" name="Oval 151"/>
              <p:cNvSpPr>
                <a:spLocks noChangeArrowheads="1"/>
              </p:cNvSpPr>
              <p:nvPr/>
            </p:nvSpPr>
            <p:spPr bwMode="auto">
              <a:xfrm rot="19920000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rgbClr val="525460"/>
                  </a:gs>
                  <a:gs pos="50000">
                    <a:srgbClr val="5B5D6B"/>
                  </a:gs>
                  <a:gs pos="100000">
                    <a:srgbClr val="525460"/>
                  </a:gs>
                </a:gsLst>
                <a:lin ang="81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</p:grpSp>
      </p:grpSp>
      <p:sp>
        <p:nvSpPr>
          <p:cNvPr id="2200" name="Rectangle 15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66888"/>
            <a:ext cx="7770813" cy="1735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texte-titre</a:t>
            </a:r>
          </a:p>
        </p:txBody>
      </p:sp>
      <p:sp>
        <p:nvSpPr>
          <p:cNvPr id="2201" name="Rectangle 153"/>
          <p:cNvSpPr>
            <a:spLocks noGrp="1" noChangeArrowheads="1"/>
          </p:cNvSpPr>
          <p:nvPr>
            <p:ph type="dt"/>
          </p:nvPr>
        </p:nvSpPr>
        <p:spPr bwMode="auto">
          <a:xfrm>
            <a:off x="304800" y="6248400"/>
            <a:ext cx="22844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02" name="Rectangle 15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03" name="Rectangle 15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2844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5FC418A6-2E41-452B-9205-D789C5B460E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Arial Unicode MS" pitchFamily="34" charset="-128"/>
          <a:cs typeface="Arial Unicode MS" pitchFamily="34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Arial Unicode MS" pitchFamily="34" charset="-128"/>
          <a:cs typeface="Arial Unicode MS" pitchFamily="34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Arial Unicode MS" pitchFamily="34" charset="-128"/>
          <a:cs typeface="Arial Unicode MS" pitchFamily="34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Arial Unicode MS" pitchFamily="34" charset="-128"/>
          <a:cs typeface="Arial Unicode MS" pitchFamily="34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Arial Unicode MS" pitchFamily="34" charset="-128"/>
          <a:cs typeface="Arial Unicode MS" pitchFamily="34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Arial Unicode MS" pitchFamily="34" charset="-128"/>
          <a:cs typeface="Arial Unicode MS" pitchFamily="34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file:///G:\Data\Documents\Ressources%20pour%20les%20nouveaux%20programmes\Nouveaux%20programmes%20de%204&#232;me\1-Progession.doc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file:///G:\Data\Documents\Ressources%20pour%20les%20nouveaux%20programmes\Nouveaux%20programmes%20de%204&#232;me\2-Evaluation%20S&#233;quence%201.doc" TargetMode="External"/><Relationship Id="rId4" Type="http://schemas.openxmlformats.org/officeDocument/2006/relationships/hyperlink" Target="2-Evaluation%20S&#233;quence%201.doc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oleObject" Target="file:///G:\Data\Documents\Ressources%20pour%20les%20nouveaux%20programmes\Nouveaux%20programmes%20de%204&#232;me\3-D&#233;roulement%20S&#233;ance%203.doc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hyperlink" Target="3-D&#233;roulement%20S&#233;ance%203.doc" TargetMode="External"/><Relationship Id="rId5" Type="http://schemas.openxmlformats.org/officeDocument/2006/relationships/oleObject" Target="file:///G:\Data\Documents\Ressources%20pour%20les%20nouveaux%20programmes\Nouveaux%20programmes%20de%204&#232;me\3-D&#233;roulement%20S&#233;ances%201%20et%202.doc" TargetMode="External"/><Relationship Id="rId4" Type="http://schemas.openxmlformats.org/officeDocument/2006/relationships/hyperlink" Target="3-D&#233;roulement%20S&#233;ances%201%20et%202.do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file:///G:\Data\Documents\Ressources%20pour%20les%20nouveaux%20programmes\Nouveaux%20programmes%20de%204&#232;me\4-Synth&#232;se%20S&#233;quence%201.doc" TargetMode="External"/><Relationship Id="rId4" Type="http://schemas.openxmlformats.org/officeDocument/2006/relationships/hyperlink" Target="4-Synth&#232;se%20S&#233;quence%201.doc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5-S&#233;ance%201%20et%202%20&#233;olienne.doc" TargetMode="External"/><Relationship Id="rId13" Type="http://schemas.openxmlformats.org/officeDocument/2006/relationships/oleObject" Target="file:///G:\Data\Documents\Ressources%20pour%20les%20nouveaux%20programmes\Nouveaux%20programmes%20de%204&#232;me\4-Bilan%20S&#233;ances%201%20et%202.doc" TargetMode="External"/><Relationship Id="rId3" Type="http://schemas.openxmlformats.org/officeDocument/2006/relationships/notesSlide" Target="../notesSlides/notesSlide6.xml"/><Relationship Id="rId7" Type="http://schemas.openxmlformats.org/officeDocument/2006/relationships/oleObject" Target="file:///G:\Data\Documents\Ressources%20pour%20les%20nouveaux%20programmes\Nouveaux%20programmes%20de%204&#232;me\Mod&#233;lisation%20&#233;olienne\Module%20Eolien.bmp" TargetMode="External"/><Relationship Id="rId12" Type="http://schemas.openxmlformats.org/officeDocument/2006/relationships/hyperlink" Target="4-Bilan%20S&#233;ances%201%20et%202.doc" TargetMode="External"/><Relationship Id="rId17" Type="http://schemas.openxmlformats.org/officeDocument/2006/relationships/hyperlink" Target="Les%20exp&#233;riences%20des%20&#233;l&#232;ves/Les%20exp&#233;riences%20des%20&#233;l&#232;ves%20photovolta&#239;que.wmv" TargetMode="External"/><Relationship Id="rId2" Type="http://schemas.openxmlformats.org/officeDocument/2006/relationships/slideLayout" Target="../slideLayouts/slideLayout2.xml"/><Relationship Id="rId16" Type="http://schemas.openxmlformats.org/officeDocument/2006/relationships/hyperlink" Target="Les%20exp&#233;riences%20des%20&#233;l&#232;ves/Les%20exp&#233;riences%20des%20&#233;l&#232;ves%20&#233;olienne.mpg" TargetMode="External"/><Relationship Id="rId1" Type="http://schemas.openxmlformats.org/officeDocument/2006/relationships/vmlDrawing" Target="../drawings/vmlDrawing5.vml"/><Relationship Id="rId6" Type="http://schemas.openxmlformats.org/officeDocument/2006/relationships/hyperlink" Target="Mod&#233;lisation%20&#233;olienne/Module%20Eolien.bmp" TargetMode="External"/><Relationship Id="rId11" Type="http://schemas.openxmlformats.org/officeDocument/2006/relationships/oleObject" Target="file:///G:\Data\Documents\Ressources%20pour%20les%20nouveaux%20programmes\Nouveaux%20programmes%20de%204&#232;me\5-S&#233;ance%201%20et%202%20photovolta&#239;que.doc" TargetMode="External"/><Relationship Id="rId5" Type="http://schemas.openxmlformats.org/officeDocument/2006/relationships/oleObject" Target="file:///G:\Data\Documents\Ressources%20pour%20les%20nouveaux%20programmes\Nouveaux%20programmes%20de%204&#232;me\Principe%20photovolta&#239;que\Velleman_kit_solaire_jardin.jpg" TargetMode="External"/><Relationship Id="rId15" Type="http://schemas.openxmlformats.org/officeDocument/2006/relationships/oleObject" Target="file:///G:\Data\Documents\Ressources%20pour%20les%20nouveaux%20programmes\Nouveaux%20programmes%20de%204&#232;me\4-Bilan%20S&#233;ance%203.doc" TargetMode="External"/><Relationship Id="rId10" Type="http://schemas.openxmlformats.org/officeDocument/2006/relationships/hyperlink" Target="5-S&#233;ance%201%20et%202%20photovolta&#239;que.doc" TargetMode="External"/><Relationship Id="rId4" Type="http://schemas.openxmlformats.org/officeDocument/2006/relationships/hyperlink" Target="Principe%20photovolta&#239;que/Velleman_kit_solaire_jardin.jpg" TargetMode="External"/><Relationship Id="rId9" Type="http://schemas.openxmlformats.org/officeDocument/2006/relationships/oleObject" Target="file:///G:\Data\Documents\Ressources%20pour%20les%20nouveaux%20programmes\Nouveaux%20programmes%20de%204&#232;me\5-S&#233;ance%201%20et%202%20&#233;olienne.doc" TargetMode="External"/><Relationship Id="rId14" Type="http://schemas.openxmlformats.org/officeDocument/2006/relationships/hyperlink" Target="4-Bilan%20S&#233;ance%203.do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1"/>
          <p:cNvSpPr>
            <a:spLocks noChangeArrowheads="1"/>
          </p:cNvSpPr>
          <p:nvPr/>
        </p:nvSpPr>
        <p:spPr bwMode="auto">
          <a:xfrm>
            <a:off x="323850" y="331788"/>
            <a:ext cx="8534400" cy="6264275"/>
          </a:xfrm>
          <a:prstGeom prst="roundRect">
            <a:avLst>
              <a:gd name="adj" fmla="val 16667"/>
            </a:avLst>
          </a:prstGeom>
          <a:solidFill>
            <a:srgbClr val="5A5C6C">
              <a:alpha val="49019"/>
            </a:srgbClr>
          </a:solidFill>
          <a:ln w="381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1785938" y="349250"/>
          <a:ext cx="5643562" cy="6151584"/>
        </p:xfrm>
        <a:graphic>
          <a:graphicData uri="http://schemas.openxmlformats.org/presentationml/2006/ole">
            <p:oleObj spid="_x0000_s1026" name="Document" r:id="rId4" imgW="6012718" imgH="6706680" progId="Word.Document.8">
              <p:link updateAutomatic="1"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627313" y="2143125"/>
            <a:ext cx="1517650" cy="1755775"/>
          </a:xfrm>
          <a:prstGeom prst="rect">
            <a:avLst/>
          </a:prstGeom>
          <a:solidFill>
            <a:srgbClr val="4646C4"/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107933" dir="2700000" algn="ctr" rotWithShape="0">
              <a:srgbClr val="000000"/>
            </a:outerShdw>
          </a:effectLst>
        </p:spPr>
        <p:txBody>
          <a:bodyPr lIns="90000" tIns="46800" rIns="90000" bIns="468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fr-FR" sz="1200" b="1"/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200" b="1"/>
              <a:t>3 - Une évaluation sommative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fr-FR" sz="1200" b="1"/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200" b="1"/>
              <a:t>centrée sur les connaissances et les capacités de 1.</a:t>
            </a:r>
          </a:p>
        </p:txBody>
      </p:sp>
      <p:grpSp>
        <p:nvGrpSpPr>
          <p:cNvPr id="2" name="Groupe 8"/>
          <p:cNvGrpSpPr>
            <a:grpSpLocks/>
          </p:cNvGrpSpPr>
          <p:nvPr/>
        </p:nvGrpSpPr>
        <p:grpSpPr bwMode="auto">
          <a:xfrm>
            <a:off x="5429250" y="1928813"/>
            <a:ext cx="3217863" cy="2643187"/>
            <a:chOff x="5429256" y="1928802"/>
            <a:chExt cx="3217862" cy="2643207"/>
          </a:xfrm>
        </p:grpSpPr>
        <p:graphicFrame>
          <p:nvGraphicFramePr>
            <p:cNvPr id="2050" name="Object 12">
              <a:hlinkClick r:id="rId4" action="ppaction://hlinkfile"/>
            </p:cNvPr>
            <p:cNvGraphicFramePr>
              <a:graphicFrameLocks noChangeAspect="1"/>
            </p:cNvGraphicFramePr>
            <p:nvPr/>
          </p:nvGraphicFramePr>
          <p:xfrm>
            <a:off x="5429256" y="2143117"/>
            <a:ext cx="3217862" cy="2428892"/>
          </p:xfrm>
          <a:graphic>
            <a:graphicData uri="http://schemas.openxmlformats.org/presentationml/2006/ole">
              <p:oleObj spid="_x0000_s2050" name="Document" showAsIcon="1" r:id="rId5" imgW="914400" imgH="771480" progId="Word.Document.8">
                <p:link updateAutomatic="1"/>
              </p:oleObj>
            </a:graphicData>
          </a:graphic>
        </p:graphicFrame>
        <p:sp>
          <p:nvSpPr>
            <p:cNvPr id="2056" name="Rectangle à coins arrondis 7"/>
            <p:cNvSpPr>
              <a:spLocks noChangeArrowheads="1"/>
            </p:cNvSpPr>
            <p:nvPr/>
          </p:nvSpPr>
          <p:spPr bwMode="auto">
            <a:xfrm>
              <a:off x="5572132" y="1928802"/>
              <a:ext cx="2857520" cy="2500330"/>
            </a:xfrm>
            <a:prstGeom prst="roundRect">
              <a:avLst>
                <a:gd name="adj" fmla="val 16667"/>
              </a:avLst>
            </a:prstGeom>
            <a:noFill/>
            <a:ln w="38100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e 6"/>
          <p:cNvGrpSpPr>
            <a:grpSpLocks/>
          </p:cNvGrpSpPr>
          <p:nvPr/>
        </p:nvGrpSpPr>
        <p:grpSpPr bwMode="auto">
          <a:xfrm>
            <a:off x="323850" y="331788"/>
            <a:ext cx="4175125" cy="6264275"/>
            <a:chOff x="323850" y="331788"/>
            <a:chExt cx="4175125" cy="6264275"/>
          </a:xfrm>
        </p:grpSpPr>
        <p:sp>
          <p:nvSpPr>
            <p:cNvPr id="2054" name="AutoShape 1"/>
            <p:cNvSpPr>
              <a:spLocks noChangeArrowheads="1"/>
            </p:cNvSpPr>
            <p:nvPr/>
          </p:nvSpPr>
          <p:spPr bwMode="auto">
            <a:xfrm>
              <a:off x="323850" y="331788"/>
              <a:ext cx="4175125" cy="6264275"/>
            </a:xfrm>
            <a:prstGeom prst="roundRect">
              <a:avLst>
                <a:gd name="adj" fmla="val 16667"/>
              </a:avLst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" name="Text Box 6"/>
            <p:cNvSpPr txBox="1">
              <a:spLocks noChangeArrowheads="1"/>
            </p:cNvSpPr>
            <p:nvPr/>
          </p:nvSpPr>
          <p:spPr bwMode="auto">
            <a:xfrm>
              <a:off x="900113" y="373063"/>
              <a:ext cx="3095625" cy="5810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600" b="1">
                  <a:solidFill>
                    <a:srgbClr val="FFFFFF"/>
                  </a:solidFill>
                </a:rPr>
                <a:t>Construction de la séance par l’enseignant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6" name="Groupe 12"/>
          <p:cNvGrpSpPr>
            <a:grpSpLocks/>
          </p:cNvGrpSpPr>
          <p:nvPr/>
        </p:nvGrpSpPr>
        <p:grpSpPr bwMode="auto">
          <a:xfrm>
            <a:off x="323850" y="331788"/>
            <a:ext cx="4175125" cy="6264275"/>
            <a:chOff x="323850" y="331788"/>
            <a:chExt cx="4175125" cy="6264275"/>
          </a:xfrm>
        </p:grpSpPr>
        <p:sp>
          <p:nvSpPr>
            <p:cNvPr id="3084" name="AutoShape 2"/>
            <p:cNvSpPr>
              <a:spLocks noChangeArrowheads="1"/>
            </p:cNvSpPr>
            <p:nvPr/>
          </p:nvSpPr>
          <p:spPr bwMode="auto">
            <a:xfrm>
              <a:off x="323850" y="331788"/>
              <a:ext cx="4175125" cy="6264275"/>
            </a:xfrm>
            <a:prstGeom prst="roundRect">
              <a:avLst>
                <a:gd name="adj" fmla="val 16667"/>
              </a:avLst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2627313" y="2143125"/>
              <a:ext cx="1517650" cy="1755775"/>
            </a:xfrm>
            <a:prstGeom prst="rect">
              <a:avLst/>
            </a:prstGeom>
            <a:solidFill>
              <a:srgbClr val="4646C4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>
              <a:outerShdw dist="107933" dir="2700000" algn="ctr" rotWithShape="0">
                <a:srgbClr val="000000"/>
              </a:outerShdw>
            </a:effectLst>
          </p:spPr>
          <p:txBody>
            <a:bodyPr lIns="90000" tIns="46800" rIns="90000" bIns="46800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endParaRPr lang="fr-FR" sz="1200" b="1" dirty="0">
                <a:solidFill>
                  <a:srgbClr val="FFFFFF"/>
                </a:solidFill>
              </a:endParaRP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 dirty="0">
                  <a:solidFill>
                    <a:srgbClr val="FFFFFF"/>
                  </a:solidFill>
                </a:rPr>
                <a:t>3 - Une évaluation sommative 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endParaRPr lang="fr-FR" sz="1200" b="1" dirty="0">
                <a:solidFill>
                  <a:srgbClr val="FFFFFF"/>
                </a:solidFill>
              </a:endParaRP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 dirty="0">
                  <a:solidFill>
                    <a:srgbClr val="FFFFFF"/>
                  </a:solidFill>
                </a:rPr>
                <a:t>centrée sur les connaissances et les capacités de 1.</a:t>
              </a:r>
            </a:p>
          </p:txBody>
        </p:sp>
        <p:sp>
          <p:nvSpPr>
            <p:cNvPr id="3086" name="Text Box 7"/>
            <p:cNvSpPr txBox="1">
              <a:spLocks noChangeArrowheads="1"/>
            </p:cNvSpPr>
            <p:nvPr/>
          </p:nvSpPr>
          <p:spPr bwMode="auto">
            <a:xfrm>
              <a:off x="900113" y="373063"/>
              <a:ext cx="3095625" cy="5810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600" b="1">
                  <a:solidFill>
                    <a:srgbClr val="FFFFFF"/>
                  </a:solidFill>
                </a:rPr>
                <a:t>Construction de la séance par l’enseignant</a:t>
              </a:r>
            </a:p>
          </p:txBody>
        </p:sp>
      </p:grpSp>
      <p:grpSp>
        <p:nvGrpSpPr>
          <p:cNvPr id="3" name="Groupe 13"/>
          <p:cNvGrpSpPr>
            <a:grpSpLocks/>
          </p:cNvGrpSpPr>
          <p:nvPr/>
        </p:nvGrpSpPr>
        <p:grpSpPr bwMode="auto">
          <a:xfrm>
            <a:off x="912813" y="977900"/>
            <a:ext cx="3003550" cy="1222375"/>
            <a:chOff x="912813" y="977900"/>
            <a:chExt cx="3003550" cy="1222375"/>
          </a:xfrm>
        </p:grpSpPr>
        <p:sp>
          <p:nvSpPr>
            <p:cNvPr id="3082" name="AutoShape 5"/>
            <p:cNvSpPr>
              <a:spLocks noChangeArrowheads="1"/>
            </p:cNvSpPr>
            <p:nvPr/>
          </p:nvSpPr>
          <p:spPr bwMode="auto">
            <a:xfrm>
              <a:off x="3214688" y="1785938"/>
              <a:ext cx="290512" cy="414337"/>
            </a:xfrm>
            <a:prstGeom prst="downArrow">
              <a:avLst>
                <a:gd name="adj1" fmla="val 50000"/>
                <a:gd name="adj2" fmla="val 35656"/>
              </a:avLst>
            </a:prstGeom>
            <a:solidFill>
              <a:srgbClr val="333399"/>
            </a:solidFill>
            <a:ln w="9360">
              <a:solidFill>
                <a:srgbClr val="0D0D2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8" name="Text Box 8"/>
            <p:cNvSpPr txBox="1">
              <a:spLocks noChangeArrowheads="1"/>
            </p:cNvSpPr>
            <p:nvPr/>
          </p:nvSpPr>
          <p:spPr bwMode="auto">
            <a:xfrm>
              <a:off x="912813" y="977900"/>
              <a:ext cx="3003550" cy="796925"/>
            </a:xfrm>
            <a:prstGeom prst="rect">
              <a:avLst/>
            </a:prstGeom>
            <a:solidFill>
              <a:srgbClr val="C1C1E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>
              <a:outerShdw dist="107933" dir="2700000" algn="ctr" rotWithShape="0">
                <a:srgbClr val="000000"/>
              </a:outerShdw>
            </a:effectLst>
          </p:spPr>
          <p:txBody>
            <a:bodyPr lIns="90000" tIns="46800" rIns="90000" bIns="46800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1 - Des connaissances et des capacités du programme à faire acquérir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A3C145"/>
                  </a:solidFill>
                </a:rPr>
                <a:t>Quelles briques élémentaires ?</a:t>
              </a:r>
            </a:p>
          </p:txBody>
        </p:sp>
      </p:grpSp>
      <p:grpSp>
        <p:nvGrpSpPr>
          <p:cNvPr id="4" name="Groupe 10"/>
          <p:cNvGrpSpPr>
            <a:grpSpLocks/>
          </p:cNvGrpSpPr>
          <p:nvPr/>
        </p:nvGrpSpPr>
        <p:grpSpPr bwMode="auto">
          <a:xfrm>
            <a:off x="4714875" y="714375"/>
            <a:ext cx="4286250" cy="2714625"/>
            <a:chOff x="4714876" y="571480"/>
            <a:chExt cx="4286280" cy="2714645"/>
          </a:xfrm>
        </p:grpSpPr>
        <p:graphicFrame>
          <p:nvGraphicFramePr>
            <p:cNvPr id="3075" name="Object 11">
              <a:hlinkClick r:id="rId4" action="ppaction://hlinkfile"/>
            </p:cNvPr>
            <p:cNvGraphicFramePr>
              <a:graphicFrameLocks noChangeAspect="1"/>
            </p:cNvGraphicFramePr>
            <p:nvPr/>
          </p:nvGraphicFramePr>
          <p:xfrm>
            <a:off x="4857750" y="785813"/>
            <a:ext cx="4000500" cy="2500312"/>
          </p:xfrm>
          <a:graphic>
            <a:graphicData uri="http://schemas.openxmlformats.org/presentationml/2006/ole">
              <p:oleObj spid="_x0000_s3075" name="Document" showAsIcon="1" r:id="rId5" imgW="914400" imgH="771480" progId="Word.Document.8">
                <p:link updateAutomatic="1"/>
              </p:oleObj>
            </a:graphicData>
          </a:graphic>
        </p:graphicFrame>
        <p:sp>
          <p:nvSpPr>
            <p:cNvPr id="3081" name="Rectangle à coins arrondis 8"/>
            <p:cNvSpPr>
              <a:spLocks noChangeArrowheads="1"/>
            </p:cNvSpPr>
            <p:nvPr/>
          </p:nvSpPr>
          <p:spPr bwMode="auto">
            <a:xfrm>
              <a:off x="4714876" y="571480"/>
              <a:ext cx="4286280" cy="2500330"/>
            </a:xfrm>
            <a:prstGeom prst="roundRect">
              <a:avLst>
                <a:gd name="adj" fmla="val 16667"/>
              </a:avLst>
            </a:prstGeom>
            <a:noFill/>
            <a:ln w="38100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e 12"/>
          <p:cNvGrpSpPr>
            <a:grpSpLocks/>
          </p:cNvGrpSpPr>
          <p:nvPr/>
        </p:nvGrpSpPr>
        <p:grpSpPr bwMode="auto">
          <a:xfrm>
            <a:off x="4714875" y="3714750"/>
            <a:ext cx="4286250" cy="2746375"/>
            <a:chOff x="4714876" y="3571876"/>
            <a:chExt cx="4286280" cy="2745898"/>
          </a:xfrm>
        </p:grpSpPr>
        <p:sp>
          <p:nvSpPr>
            <p:cNvPr id="3080" name="Rectangle à coins arrondis 9"/>
            <p:cNvSpPr>
              <a:spLocks noChangeArrowheads="1"/>
            </p:cNvSpPr>
            <p:nvPr/>
          </p:nvSpPr>
          <p:spPr bwMode="auto">
            <a:xfrm>
              <a:off x="4714876" y="3571876"/>
              <a:ext cx="4286280" cy="2500330"/>
            </a:xfrm>
            <a:prstGeom prst="roundRect">
              <a:avLst>
                <a:gd name="adj" fmla="val 16667"/>
              </a:avLst>
            </a:prstGeom>
            <a:noFill/>
            <a:ln w="38100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aphicFrame>
          <p:nvGraphicFramePr>
            <p:cNvPr id="3074" name="Object 9">
              <a:hlinkClick r:id="rId6" action="ppaction://hlinkfile"/>
            </p:cNvPr>
            <p:cNvGraphicFramePr>
              <a:graphicFrameLocks noChangeAspect="1"/>
            </p:cNvGraphicFramePr>
            <p:nvPr/>
          </p:nvGraphicFramePr>
          <p:xfrm>
            <a:off x="4857752" y="3786190"/>
            <a:ext cx="3929090" cy="2531584"/>
          </p:xfrm>
          <a:graphic>
            <a:graphicData uri="http://schemas.openxmlformats.org/presentationml/2006/ole">
              <p:oleObj spid="_x0000_s3074" name="Document" showAsIcon="1" r:id="rId7" imgW="914400" imgH="771480" progId="Word.Document.8">
                <p:link updateAutomatic="1"/>
              </p:oleObj>
            </a:graphicData>
          </a:graphic>
        </p:graphicFrame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2"/>
          <p:cNvGrpSpPr>
            <a:grpSpLocks/>
          </p:cNvGrpSpPr>
          <p:nvPr/>
        </p:nvGrpSpPr>
        <p:grpSpPr bwMode="auto">
          <a:xfrm>
            <a:off x="684213" y="1785938"/>
            <a:ext cx="1600200" cy="2112962"/>
            <a:chOff x="684213" y="1785938"/>
            <a:chExt cx="1600200" cy="2112962"/>
          </a:xfrm>
        </p:grpSpPr>
        <p:sp>
          <p:nvSpPr>
            <p:cNvPr id="6152" name="Text Box 8"/>
            <p:cNvSpPr txBox="1">
              <a:spLocks noChangeArrowheads="1"/>
            </p:cNvSpPr>
            <p:nvPr/>
          </p:nvSpPr>
          <p:spPr bwMode="auto">
            <a:xfrm>
              <a:off x="684213" y="2143125"/>
              <a:ext cx="1600200" cy="1755775"/>
            </a:xfrm>
            <a:prstGeom prst="rect">
              <a:avLst/>
            </a:prstGeom>
            <a:solidFill>
              <a:srgbClr val="8686D8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>
              <a:outerShdw dist="107933" dir="2700000" algn="ctr" rotWithShape="0">
                <a:srgbClr val="000000"/>
              </a:outerShdw>
            </a:effectLst>
          </p:spPr>
          <p:txBody>
            <a:bodyPr lIns="90000" tIns="46800" rIns="90000" bIns="46800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 dirty="0">
                  <a:solidFill>
                    <a:srgbClr val="FFFFFF"/>
                  </a:solidFill>
                </a:rPr>
                <a:t>2 - Une structuration 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 dirty="0">
                  <a:solidFill>
                    <a:srgbClr val="FFFFFF"/>
                  </a:solidFill>
                </a:rPr>
                <a:t>des connaissances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dirty="0">
                  <a:solidFill>
                    <a:srgbClr val="FFFFFF"/>
                  </a:solidFill>
                </a:rPr>
                <a:t>(synthèse)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 dirty="0">
                  <a:solidFill>
                    <a:srgbClr val="FFFFFF"/>
                  </a:solidFill>
                </a:rPr>
                <a:t>en tenant compte du niveau d’</a:t>
              </a:r>
              <a:r>
                <a:rPr lang="fr-FR" sz="1200" b="1" dirty="0" err="1">
                  <a:solidFill>
                    <a:srgbClr val="FFFFFF"/>
                  </a:solidFill>
                </a:rPr>
                <a:t>approfondisse-ment</a:t>
              </a:r>
              <a:endParaRPr lang="fr-FR" sz="1200" b="1" dirty="0">
                <a:solidFill>
                  <a:srgbClr val="FFFFFF"/>
                </a:solidFill>
              </a:endParaRPr>
            </a:p>
          </p:txBody>
        </p:sp>
        <p:sp>
          <p:nvSpPr>
            <p:cNvPr id="4109" name="AutoShape 5"/>
            <p:cNvSpPr>
              <a:spLocks noChangeArrowheads="1"/>
            </p:cNvSpPr>
            <p:nvPr/>
          </p:nvSpPr>
          <p:spPr bwMode="auto">
            <a:xfrm>
              <a:off x="1428750" y="1785938"/>
              <a:ext cx="290513" cy="414337"/>
            </a:xfrm>
            <a:prstGeom prst="downArrow">
              <a:avLst>
                <a:gd name="adj1" fmla="val 50000"/>
                <a:gd name="adj2" fmla="val 35656"/>
              </a:avLst>
            </a:prstGeom>
            <a:solidFill>
              <a:srgbClr val="333399"/>
            </a:solidFill>
            <a:ln w="9360">
              <a:solidFill>
                <a:srgbClr val="0D0D2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4100" name="Groupe 11"/>
          <p:cNvGrpSpPr>
            <a:grpSpLocks/>
          </p:cNvGrpSpPr>
          <p:nvPr/>
        </p:nvGrpSpPr>
        <p:grpSpPr bwMode="auto">
          <a:xfrm>
            <a:off x="323850" y="331788"/>
            <a:ext cx="4175125" cy="6264275"/>
            <a:chOff x="323850" y="331788"/>
            <a:chExt cx="4175125" cy="6264275"/>
          </a:xfrm>
        </p:grpSpPr>
        <p:sp>
          <p:nvSpPr>
            <p:cNvPr id="4103" name="AutoShape 1"/>
            <p:cNvSpPr>
              <a:spLocks noChangeArrowheads="1"/>
            </p:cNvSpPr>
            <p:nvPr/>
          </p:nvSpPr>
          <p:spPr bwMode="auto">
            <a:xfrm>
              <a:off x="323850" y="331788"/>
              <a:ext cx="4175125" cy="6264275"/>
            </a:xfrm>
            <a:prstGeom prst="roundRect">
              <a:avLst>
                <a:gd name="adj" fmla="val 16667"/>
              </a:avLst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47" name="Text Box 3"/>
            <p:cNvSpPr txBox="1">
              <a:spLocks noChangeArrowheads="1"/>
            </p:cNvSpPr>
            <p:nvPr/>
          </p:nvSpPr>
          <p:spPr bwMode="auto">
            <a:xfrm>
              <a:off x="2627313" y="2143125"/>
              <a:ext cx="1517650" cy="1755775"/>
            </a:xfrm>
            <a:prstGeom prst="rect">
              <a:avLst/>
            </a:prstGeom>
            <a:solidFill>
              <a:srgbClr val="4646C4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>
              <a:outerShdw dist="107933" dir="2700000" algn="ctr" rotWithShape="0">
                <a:srgbClr val="000000"/>
              </a:outerShdw>
            </a:effectLst>
          </p:spPr>
          <p:txBody>
            <a:bodyPr lIns="90000" tIns="46800" rIns="90000" bIns="46800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endParaRPr lang="fr-FR" sz="1200" b="1">
                <a:solidFill>
                  <a:srgbClr val="FFFFFF"/>
                </a:solidFill>
              </a:endParaRP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3 - Une évaluation sommative 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endParaRPr lang="fr-FR" sz="1200" b="1">
                <a:solidFill>
                  <a:srgbClr val="FFFFFF"/>
                </a:solidFill>
              </a:endParaRP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centrée sur les connaissances et les capacités de 1.</a:t>
              </a:r>
            </a:p>
          </p:txBody>
        </p:sp>
        <p:sp>
          <p:nvSpPr>
            <p:cNvPr id="4105" name="AutoShape 4"/>
            <p:cNvSpPr>
              <a:spLocks noChangeArrowheads="1"/>
            </p:cNvSpPr>
            <p:nvPr/>
          </p:nvSpPr>
          <p:spPr bwMode="auto">
            <a:xfrm>
              <a:off x="3214688" y="1785938"/>
              <a:ext cx="290512" cy="414337"/>
            </a:xfrm>
            <a:prstGeom prst="downArrow">
              <a:avLst>
                <a:gd name="adj1" fmla="val 50000"/>
                <a:gd name="adj2" fmla="val 35656"/>
              </a:avLst>
            </a:prstGeom>
            <a:solidFill>
              <a:srgbClr val="333399"/>
            </a:solidFill>
            <a:ln w="9360">
              <a:solidFill>
                <a:srgbClr val="0D0D2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6" name="Text Box 6"/>
            <p:cNvSpPr txBox="1">
              <a:spLocks noChangeArrowheads="1"/>
            </p:cNvSpPr>
            <p:nvPr/>
          </p:nvSpPr>
          <p:spPr bwMode="auto">
            <a:xfrm>
              <a:off x="900113" y="373063"/>
              <a:ext cx="3095625" cy="5810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600" b="1">
                  <a:solidFill>
                    <a:srgbClr val="FFFFFF"/>
                  </a:solidFill>
                </a:rPr>
                <a:t>Construction de la séance par l’enseignant</a:t>
              </a:r>
            </a:p>
          </p:txBody>
        </p:sp>
        <p:sp>
          <p:nvSpPr>
            <p:cNvPr id="6151" name="Text Box 7"/>
            <p:cNvSpPr txBox="1">
              <a:spLocks noChangeArrowheads="1"/>
            </p:cNvSpPr>
            <p:nvPr/>
          </p:nvSpPr>
          <p:spPr bwMode="auto">
            <a:xfrm>
              <a:off x="912813" y="977900"/>
              <a:ext cx="3003550" cy="796925"/>
            </a:xfrm>
            <a:prstGeom prst="rect">
              <a:avLst/>
            </a:prstGeom>
            <a:solidFill>
              <a:srgbClr val="C1C1E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>
              <a:outerShdw dist="107933" dir="2700000" algn="ctr" rotWithShape="0">
                <a:srgbClr val="000000"/>
              </a:outerShdw>
            </a:effectLst>
          </p:spPr>
          <p:txBody>
            <a:bodyPr lIns="90000" tIns="46800" rIns="90000" bIns="46800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1 - Des connaissances et des capacités du programme à faire acquérir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A3C145"/>
                  </a:solidFill>
                </a:rPr>
                <a:t>Quelles briques élémentaires ?</a:t>
              </a:r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5643570" y="2071688"/>
            <a:ext cx="2714612" cy="2500321"/>
            <a:chOff x="5643570" y="2071688"/>
            <a:chExt cx="2714612" cy="2500321"/>
          </a:xfrm>
        </p:grpSpPr>
        <p:sp>
          <p:nvSpPr>
            <p:cNvPr id="4102" name="Rectangle à coins arrondis 9"/>
            <p:cNvSpPr>
              <a:spLocks noChangeArrowheads="1"/>
            </p:cNvSpPr>
            <p:nvPr/>
          </p:nvSpPr>
          <p:spPr bwMode="auto">
            <a:xfrm>
              <a:off x="5643570" y="2071688"/>
              <a:ext cx="2714612" cy="2500321"/>
            </a:xfrm>
            <a:prstGeom prst="roundRect">
              <a:avLst>
                <a:gd name="adj" fmla="val 16667"/>
              </a:avLst>
            </a:prstGeom>
            <a:noFill/>
            <a:ln w="38100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aphicFrame>
          <p:nvGraphicFramePr>
            <p:cNvPr id="14" name="Objet 13">
              <a:hlinkClick r:id="rId4" action="ppaction://hlinkfile"/>
            </p:cNvPr>
            <p:cNvGraphicFramePr>
              <a:graphicFrameLocks noChangeAspect="1"/>
            </p:cNvGraphicFramePr>
            <p:nvPr/>
          </p:nvGraphicFramePr>
          <p:xfrm>
            <a:off x="5857884" y="2428868"/>
            <a:ext cx="2370684" cy="2000264"/>
          </p:xfrm>
          <a:graphic>
            <a:graphicData uri="http://schemas.openxmlformats.org/presentationml/2006/ole">
              <p:oleObj spid="_x0000_s4099" name="Document" showAsIcon="1" r:id="rId5" imgW="914400" imgH="771480" progId="Word.Document.8">
                <p:link updateAutomatic="1"/>
              </p:oleObj>
            </a:graphicData>
          </a:graphic>
        </p:graphicFrame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5"/>
          <p:cNvGrpSpPr>
            <a:grpSpLocks/>
          </p:cNvGrpSpPr>
          <p:nvPr/>
        </p:nvGrpSpPr>
        <p:grpSpPr bwMode="auto">
          <a:xfrm>
            <a:off x="914400" y="3824288"/>
            <a:ext cx="3003550" cy="908050"/>
            <a:chOff x="914400" y="3824288"/>
            <a:chExt cx="3003550" cy="908050"/>
          </a:xfrm>
        </p:grpSpPr>
        <p:sp>
          <p:nvSpPr>
            <p:cNvPr id="7174" name="Text Box 6"/>
            <p:cNvSpPr txBox="1">
              <a:spLocks noChangeArrowheads="1"/>
            </p:cNvSpPr>
            <p:nvPr/>
          </p:nvSpPr>
          <p:spPr bwMode="auto">
            <a:xfrm>
              <a:off x="914400" y="4191000"/>
              <a:ext cx="3003550" cy="541338"/>
            </a:xfrm>
            <a:prstGeom prst="rect">
              <a:avLst/>
            </a:prstGeom>
            <a:solidFill>
              <a:srgbClr val="2A2A8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>
              <a:outerShdw dist="107933" dir="2700000" algn="ctr" rotWithShape="0">
                <a:srgbClr val="000000"/>
              </a:outerShdw>
            </a:effectLst>
          </p:spPr>
          <p:txBody>
            <a:bodyPr lIns="90000" tIns="46800" rIns="90000" bIns="46800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4 - Un problème technologique à identifier et à résoudre</a:t>
              </a:r>
            </a:p>
          </p:txBody>
        </p:sp>
        <p:sp>
          <p:nvSpPr>
            <p:cNvPr id="8207" name="AutoShape 7"/>
            <p:cNvSpPr>
              <a:spLocks noChangeArrowheads="1"/>
            </p:cNvSpPr>
            <p:nvPr/>
          </p:nvSpPr>
          <p:spPr bwMode="auto">
            <a:xfrm>
              <a:off x="1370013" y="3824288"/>
              <a:ext cx="290512" cy="414337"/>
            </a:xfrm>
            <a:prstGeom prst="downArrow">
              <a:avLst>
                <a:gd name="adj1" fmla="val 50000"/>
                <a:gd name="adj2" fmla="val 35656"/>
              </a:avLst>
            </a:prstGeom>
            <a:solidFill>
              <a:srgbClr val="333399"/>
            </a:solidFill>
            <a:ln w="9360">
              <a:solidFill>
                <a:srgbClr val="0D0D2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08" name="AutoShape 11"/>
            <p:cNvSpPr>
              <a:spLocks noChangeArrowheads="1"/>
            </p:cNvSpPr>
            <p:nvPr/>
          </p:nvSpPr>
          <p:spPr bwMode="auto">
            <a:xfrm>
              <a:off x="3198813" y="3824288"/>
              <a:ext cx="290512" cy="414337"/>
            </a:xfrm>
            <a:prstGeom prst="downArrow">
              <a:avLst>
                <a:gd name="adj1" fmla="val 50000"/>
                <a:gd name="adj2" fmla="val 35656"/>
              </a:avLst>
            </a:prstGeom>
            <a:solidFill>
              <a:srgbClr val="333399"/>
            </a:solidFill>
            <a:ln w="9360">
              <a:solidFill>
                <a:srgbClr val="0D0D2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195" name="Groupe 14"/>
          <p:cNvGrpSpPr>
            <a:grpSpLocks/>
          </p:cNvGrpSpPr>
          <p:nvPr/>
        </p:nvGrpSpPr>
        <p:grpSpPr bwMode="auto">
          <a:xfrm>
            <a:off x="304800" y="304800"/>
            <a:ext cx="4175125" cy="6264275"/>
            <a:chOff x="304800" y="304800"/>
            <a:chExt cx="4175125" cy="6264275"/>
          </a:xfrm>
        </p:grpSpPr>
        <p:sp>
          <p:nvSpPr>
            <p:cNvPr id="8199" name="AutoShape 1"/>
            <p:cNvSpPr>
              <a:spLocks noChangeArrowheads="1"/>
            </p:cNvSpPr>
            <p:nvPr/>
          </p:nvSpPr>
          <p:spPr bwMode="auto">
            <a:xfrm>
              <a:off x="304800" y="304800"/>
              <a:ext cx="4175125" cy="6264275"/>
            </a:xfrm>
            <a:prstGeom prst="roundRect">
              <a:avLst>
                <a:gd name="adj" fmla="val 16667"/>
              </a:avLst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00" name="Text Box 2"/>
            <p:cNvSpPr txBox="1">
              <a:spLocks noChangeArrowheads="1"/>
            </p:cNvSpPr>
            <p:nvPr/>
          </p:nvSpPr>
          <p:spPr bwMode="auto">
            <a:xfrm>
              <a:off x="900113" y="373063"/>
              <a:ext cx="3095625" cy="5810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600" b="1">
                  <a:solidFill>
                    <a:srgbClr val="FFFFFF"/>
                  </a:solidFill>
                </a:rPr>
                <a:t>Construction de la séance par l’enseignant</a:t>
              </a:r>
            </a:p>
          </p:txBody>
        </p:sp>
        <p:sp>
          <p:nvSpPr>
            <p:cNvPr id="7172" name="Text Box 4"/>
            <p:cNvSpPr txBox="1">
              <a:spLocks noChangeArrowheads="1"/>
            </p:cNvSpPr>
            <p:nvPr/>
          </p:nvSpPr>
          <p:spPr bwMode="auto">
            <a:xfrm>
              <a:off x="684213" y="2143125"/>
              <a:ext cx="1600200" cy="1755775"/>
            </a:xfrm>
            <a:prstGeom prst="rect">
              <a:avLst/>
            </a:prstGeom>
            <a:solidFill>
              <a:srgbClr val="8686D8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>
              <a:outerShdw dist="107933" dir="2700000" algn="ctr" rotWithShape="0">
                <a:srgbClr val="000000"/>
              </a:outerShdw>
            </a:effectLst>
          </p:spPr>
          <p:txBody>
            <a:bodyPr lIns="90000" tIns="46800" rIns="90000" bIns="46800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2 - Une structuration 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des connaissances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>
                  <a:solidFill>
                    <a:srgbClr val="FFFFFF"/>
                  </a:solidFill>
                </a:rPr>
                <a:t>(synthèse)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en tenant compte du niveau d’approfondisse-ment</a:t>
              </a:r>
            </a:p>
          </p:txBody>
        </p:sp>
        <p:sp>
          <p:nvSpPr>
            <p:cNvPr id="7177" name="Text Box 9"/>
            <p:cNvSpPr txBox="1">
              <a:spLocks noChangeArrowheads="1"/>
            </p:cNvSpPr>
            <p:nvPr/>
          </p:nvSpPr>
          <p:spPr bwMode="auto">
            <a:xfrm>
              <a:off x="2627313" y="2143125"/>
              <a:ext cx="1517650" cy="1755775"/>
            </a:xfrm>
            <a:prstGeom prst="rect">
              <a:avLst/>
            </a:prstGeom>
            <a:solidFill>
              <a:srgbClr val="4646C4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>
              <a:outerShdw dist="107933" dir="2700000" algn="ctr" rotWithShape="0">
                <a:srgbClr val="000000"/>
              </a:outerShdw>
            </a:effectLst>
          </p:spPr>
          <p:txBody>
            <a:bodyPr lIns="90000" tIns="46800" rIns="90000" bIns="46800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endParaRPr lang="fr-FR" sz="1200" b="1">
                <a:solidFill>
                  <a:srgbClr val="FFFFFF"/>
                </a:solidFill>
              </a:endParaRP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3 - Une évaluation sommative 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endParaRPr lang="fr-FR" sz="1200" b="1">
                <a:solidFill>
                  <a:srgbClr val="FFFFFF"/>
                </a:solidFill>
              </a:endParaRP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centrée sur les connaissances et les capacités de 1.</a:t>
              </a:r>
            </a:p>
          </p:txBody>
        </p:sp>
        <p:sp>
          <p:nvSpPr>
            <p:cNvPr id="8203" name="AutoShape 4"/>
            <p:cNvSpPr>
              <a:spLocks noChangeArrowheads="1"/>
            </p:cNvSpPr>
            <p:nvPr/>
          </p:nvSpPr>
          <p:spPr bwMode="auto">
            <a:xfrm>
              <a:off x="3214688" y="1785938"/>
              <a:ext cx="290512" cy="414337"/>
            </a:xfrm>
            <a:prstGeom prst="downArrow">
              <a:avLst>
                <a:gd name="adj1" fmla="val 50000"/>
                <a:gd name="adj2" fmla="val 35656"/>
              </a:avLst>
            </a:prstGeom>
            <a:solidFill>
              <a:srgbClr val="333399"/>
            </a:solidFill>
            <a:ln w="9360">
              <a:solidFill>
                <a:srgbClr val="0D0D2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04" name="AutoShape 5"/>
            <p:cNvSpPr>
              <a:spLocks noChangeArrowheads="1"/>
            </p:cNvSpPr>
            <p:nvPr/>
          </p:nvSpPr>
          <p:spPr bwMode="auto">
            <a:xfrm>
              <a:off x="1428750" y="1785938"/>
              <a:ext cx="290513" cy="414337"/>
            </a:xfrm>
            <a:prstGeom prst="downArrow">
              <a:avLst>
                <a:gd name="adj1" fmla="val 50000"/>
                <a:gd name="adj2" fmla="val 35656"/>
              </a:avLst>
            </a:prstGeom>
            <a:solidFill>
              <a:srgbClr val="333399"/>
            </a:solidFill>
            <a:ln w="9360">
              <a:solidFill>
                <a:srgbClr val="0D0D2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71" name="Text Box 3"/>
            <p:cNvSpPr txBox="1">
              <a:spLocks noChangeArrowheads="1"/>
            </p:cNvSpPr>
            <p:nvPr/>
          </p:nvSpPr>
          <p:spPr bwMode="auto">
            <a:xfrm>
              <a:off x="912813" y="977900"/>
              <a:ext cx="3003550" cy="796925"/>
            </a:xfrm>
            <a:prstGeom prst="rect">
              <a:avLst/>
            </a:prstGeom>
            <a:solidFill>
              <a:srgbClr val="C1C1E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>
              <a:outerShdw dist="107933" dir="2700000" algn="ctr" rotWithShape="0">
                <a:srgbClr val="000000"/>
              </a:outerShdw>
            </a:effectLst>
          </p:spPr>
          <p:txBody>
            <a:bodyPr lIns="90000" tIns="46800" rIns="90000" bIns="46800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 dirty="0">
                  <a:solidFill>
                    <a:srgbClr val="FFFFFF"/>
                  </a:solidFill>
                </a:rPr>
                <a:t>1 - Des connaissances et des capacités du programme à faire acquérir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 dirty="0">
                  <a:solidFill>
                    <a:srgbClr val="A3C145"/>
                  </a:solidFill>
                </a:rPr>
                <a:t>Quelles briques élémentaires ?</a:t>
              </a:r>
            </a:p>
          </p:txBody>
        </p:sp>
      </p:grpSp>
      <p:grpSp>
        <p:nvGrpSpPr>
          <p:cNvPr id="4" name="Groupe 13"/>
          <p:cNvGrpSpPr>
            <a:grpSpLocks/>
          </p:cNvGrpSpPr>
          <p:nvPr/>
        </p:nvGrpSpPr>
        <p:grpSpPr bwMode="auto">
          <a:xfrm>
            <a:off x="4643438" y="2000250"/>
            <a:ext cx="4357687" cy="2500313"/>
            <a:chOff x="4643438" y="2000240"/>
            <a:chExt cx="4357687" cy="2500330"/>
          </a:xfrm>
        </p:grpSpPr>
        <p:sp>
          <p:nvSpPr>
            <p:cNvPr id="8197" name="Rectangle 14"/>
            <p:cNvSpPr>
              <a:spLocks noChangeArrowheads="1"/>
            </p:cNvSpPr>
            <p:nvPr/>
          </p:nvSpPr>
          <p:spPr bwMode="auto">
            <a:xfrm>
              <a:off x="4643438" y="2071688"/>
              <a:ext cx="4357687" cy="2246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fr-FR" sz="2800">
                  <a:latin typeface="Calibri" pitchFamily="34" charset="0"/>
                  <a:cs typeface="Times New Roman" pitchFamily="18" charset="0"/>
                </a:rPr>
                <a:t>Quelle est la source d</a:t>
              </a:r>
              <a:r>
                <a:rPr lang="fr-FR" sz="2800">
                  <a:cs typeface="Times New Roman" pitchFamily="18" charset="0"/>
                </a:rPr>
                <a:t>’é</a:t>
              </a:r>
              <a:r>
                <a:rPr lang="fr-FR" sz="2800">
                  <a:latin typeface="Calibri" pitchFamily="34" charset="0"/>
                  <a:cs typeface="Times New Roman" pitchFamily="18" charset="0"/>
                </a:rPr>
                <a:t>nergie ext</a:t>
              </a:r>
              <a:r>
                <a:rPr lang="fr-FR" sz="2800">
                  <a:cs typeface="Times New Roman" pitchFamily="18" charset="0"/>
                </a:rPr>
                <a:t>é</a:t>
              </a:r>
              <a:r>
                <a:rPr lang="fr-FR" sz="2800">
                  <a:latin typeface="Calibri" pitchFamily="34" charset="0"/>
                  <a:cs typeface="Times New Roman" pitchFamily="18" charset="0"/>
                </a:rPr>
                <a:t>rieure utilis</a:t>
              </a:r>
              <a:r>
                <a:rPr lang="fr-FR" sz="2800">
                  <a:cs typeface="Times New Roman" pitchFamily="18" charset="0"/>
                </a:rPr>
                <a:t>é</a:t>
              </a:r>
              <a:r>
                <a:rPr lang="fr-FR" sz="2800">
                  <a:latin typeface="Calibri" pitchFamily="34" charset="0"/>
                  <a:cs typeface="Times New Roman" pitchFamily="18" charset="0"/>
                </a:rPr>
                <a:t>e par l</a:t>
              </a:r>
              <a:r>
                <a:rPr lang="fr-FR" sz="2800">
                  <a:cs typeface="Times New Roman" pitchFamily="18" charset="0"/>
                </a:rPr>
                <a:t>’</a:t>
              </a:r>
              <a:r>
                <a:rPr lang="fr-FR" sz="2800">
                  <a:latin typeface="Calibri" pitchFamily="34" charset="0"/>
                  <a:cs typeface="Times New Roman" pitchFamily="18" charset="0"/>
                </a:rPr>
                <a:t>objet technique et quel est l</a:t>
              </a:r>
              <a:r>
                <a:rPr lang="fr-FR" sz="2800">
                  <a:cs typeface="Times New Roman" pitchFamily="18" charset="0"/>
                </a:rPr>
                <a:t>’é</a:t>
              </a:r>
              <a:r>
                <a:rPr lang="fr-FR" sz="2800">
                  <a:latin typeface="Calibri" pitchFamily="34" charset="0"/>
                  <a:cs typeface="Times New Roman" pitchFamily="18" charset="0"/>
                </a:rPr>
                <a:t>l</a:t>
              </a:r>
              <a:r>
                <a:rPr lang="fr-FR" sz="2800">
                  <a:cs typeface="Times New Roman" pitchFamily="18" charset="0"/>
                </a:rPr>
                <a:t>é</a:t>
              </a:r>
              <a:r>
                <a:rPr lang="fr-FR" sz="2800">
                  <a:latin typeface="Calibri" pitchFamily="34" charset="0"/>
                  <a:cs typeface="Times New Roman" pitchFamily="18" charset="0"/>
                </a:rPr>
                <a:t>ment qui permet de la convertir</a:t>
              </a:r>
              <a:r>
                <a:rPr lang="fr-FR" sz="2800">
                  <a:cs typeface="Times New Roman" pitchFamily="18" charset="0"/>
                </a:rPr>
                <a:t> </a:t>
              </a:r>
              <a:r>
                <a:rPr lang="fr-FR" sz="2800">
                  <a:latin typeface="Calibri" pitchFamily="34" charset="0"/>
                  <a:cs typeface="Times New Roman" pitchFamily="18" charset="0"/>
                </a:rPr>
                <a:t>?</a:t>
              </a:r>
              <a:endParaRPr lang="fr-FR" sz="2800"/>
            </a:p>
          </p:txBody>
        </p:sp>
        <p:sp>
          <p:nvSpPr>
            <p:cNvPr id="8198" name="Rectangle à coins arrondis 12"/>
            <p:cNvSpPr>
              <a:spLocks noChangeArrowheads="1"/>
            </p:cNvSpPr>
            <p:nvPr/>
          </p:nvSpPr>
          <p:spPr bwMode="auto">
            <a:xfrm>
              <a:off x="4643438" y="2000240"/>
              <a:ext cx="4286280" cy="2500330"/>
            </a:xfrm>
            <a:prstGeom prst="roundRect">
              <a:avLst>
                <a:gd name="adj" fmla="val 16667"/>
              </a:avLst>
            </a:prstGeom>
            <a:noFill/>
            <a:ln w="38100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0"/>
          <p:cNvGrpSpPr>
            <a:grpSpLocks/>
          </p:cNvGrpSpPr>
          <p:nvPr/>
        </p:nvGrpSpPr>
        <p:grpSpPr bwMode="auto">
          <a:xfrm>
            <a:off x="912813" y="4700588"/>
            <a:ext cx="3003550" cy="1671637"/>
            <a:chOff x="912813" y="4700588"/>
            <a:chExt cx="3003550" cy="1671637"/>
          </a:xfrm>
        </p:grpSpPr>
        <p:sp>
          <p:nvSpPr>
            <p:cNvPr id="8204" name="Text Box 12"/>
            <p:cNvSpPr txBox="1">
              <a:spLocks noChangeArrowheads="1"/>
            </p:cNvSpPr>
            <p:nvPr/>
          </p:nvSpPr>
          <p:spPr bwMode="auto">
            <a:xfrm>
              <a:off x="912813" y="5056188"/>
              <a:ext cx="3003550" cy="1316037"/>
            </a:xfrm>
            <a:prstGeom prst="rect">
              <a:avLst/>
            </a:prstGeom>
            <a:solidFill>
              <a:srgbClr val="0D0D2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>
              <a:outerShdw dist="107933" dir="2700000" algn="ctr" rotWithShape="0">
                <a:srgbClr val="000000"/>
              </a:outerShdw>
            </a:effectLst>
          </p:spPr>
          <p:txBody>
            <a:bodyPr lIns="90000" tIns="46800" rIns="90000" bIns="46800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5 - Des activités d’apprentissage et des supports adaptés qui mènent à la résolution du problème technologique </a:t>
              </a:r>
              <a:r>
                <a:rPr lang="fr-FR" sz="1200">
                  <a:solidFill>
                    <a:srgbClr val="FFFFFF"/>
                  </a:solidFill>
                </a:rPr>
                <a:t>(réflexion / action / évaluations formatives)</a:t>
              </a:r>
            </a:p>
          </p:txBody>
        </p:sp>
        <p:sp>
          <p:nvSpPr>
            <p:cNvPr id="5150" name="AutoShape 13"/>
            <p:cNvSpPr>
              <a:spLocks noChangeArrowheads="1"/>
            </p:cNvSpPr>
            <p:nvPr/>
          </p:nvSpPr>
          <p:spPr bwMode="auto">
            <a:xfrm>
              <a:off x="2284413" y="4700588"/>
              <a:ext cx="290512" cy="414337"/>
            </a:xfrm>
            <a:prstGeom prst="downArrow">
              <a:avLst>
                <a:gd name="adj1" fmla="val 50000"/>
                <a:gd name="adj2" fmla="val 35656"/>
              </a:avLst>
            </a:prstGeom>
            <a:solidFill>
              <a:srgbClr val="333399"/>
            </a:solidFill>
            <a:ln w="9360">
              <a:solidFill>
                <a:srgbClr val="0D0D2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5129" name="Groupe 29"/>
          <p:cNvGrpSpPr>
            <a:grpSpLocks/>
          </p:cNvGrpSpPr>
          <p:nvPr/>
        </p:nvGrpSpPr>
        <p:grpSpPr bwMode="auto">
          <a:xfrm>
            <a:off x="304800" y="304800"/>
            <a:ext cx="4175125" cy="6264275"/>
            <a:chOff x="304800" y="304800"/>
            <a:chExt cx="4175125" cy="6264275"/>
          </a:xfrm>
        </p:grpSpPr>
        <p:sp>
          <p:nvSpPr>
            <p:cNvPr id="8198" name="Text Box 6"/>
            <p:cNvSpPr txBox="1">
              <a:spLocks noChangeArrowheads="1"/>
            </p:cNvSpPr>
            <p:nvPr/>
          </p:nvSpPr>
          <p:spPr bwMode="auto">
            <a:xfrm>
              <a:off x="914400" y="4191000"/>
              <a:ext cx="3003550" cy="541338"/>
            </a:xfrm>
            <a:prstGeom prst="rect">
              <a:avLst/>
            </a:prstGeom>
            <a:solidFill>
              <a:srgbClr val="2A2A8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>
              <a:outerShdw dist="107933" dir="2700000" algn="ctr" rotWithShape="0">
                <a:srgbClr val="000000"/>
              </a:outerShdw>
            </a:effectLst>
          </p:spPr>
          <p:txBody>
            <a:bodyPr lIns="90000" tIns="46800" rIns="90000" bIns="46800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 dirty="0">
                  <a:solidFill>
                    <a:srgbClr val="FFFFFF"/>
                  </a:solidFill>
                </a:rPr>
                <a:t>4 - Un problème technologique à identifier et à résoudre</a:t>
              </a:r>
            </a:p>
          </p:txBody>
        </p:sp>
        <p:sp>
          <p:nvSpPr>
            <p:cNvPr id="5140" name="AutoShape 11"/>
            <p:cNvSpPr>
              <a:spLocks noChangeArrowheads="1"/>
            </p:cNvSpPr>
            <p:nvPr/>
          </p:nvSpPr>
          <p:spPr bwMode="auto">
            <a:xfrm>
              <a:off x="3198813" y="3824288"/>
              <a:ext cx="290512" cy="414337"/>
            </a:xfrm>
            <a:prstGeom prst="downArrow">
              <a:avLst>
                <a:gd name="adj1" fmla="val 50000"/>
                <a:gd name="adj2" fmla="val 35656"/>
              </a:avLst>
            </a:prstGeom>
            <a:solidFill>
              <a:srgbClr val="333399"/>
            </a:solidFill>
            <a:ln w="9360">
              <a:solidFill>
                <a:srgbClr val="0D0D2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41" name="AutoShape 7"/>
            <p:cNvSpPr>
              <a:spLocks noChangeArrowheads="1"/>
            </p:cNvSpPr>
            <p:nvPr/>
          </p:nvSpPr>
          <p:spPr bwMode="auto">
            <a:xfrm>
              <a:off x="1370013" y="3824288"/>
              <a:ext cx="290512" cy="414337"/>
            </a:xfrm>
            <a:prstGeom prst="downArrow">
              <a:avLst>
                <a:gd name="adj1" fmla="val 50000"/>
                <a:gd name="adj2" fmla="val 35656"/>
              </a:avLst>
            </a:prstGeom>
            <a:solidFill>
              <a:srgbClr val="333399"/>
            </a:solidFill>
            <a:ln w="9360">
              <a:solidFill>
                <a:srgbClr val="0D0D2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42" name="AutoShape 1"/>
            <p:cNvSpPr>
              <a:spLocks noChangeArrowheads="1"/>
            </p:cNvSpPr>
            <p:nvPr/>
          </p:nvSpPr>
          <p:spPr bwMode="auto">
            <a:xfrm>
              <a:off x="304800" y="304800"/>
              <a:ext cx="4175125" cy="6264275"/>
            </a:xfrm>
            <a:prstGeom prst="roundRect">
              <a:avLst>
                <a:gd name="adj" fmla="val 16667"/>
              </a:avLst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43" name="Text Box 2"/>
            <p:cNvSpPr txBox="1">
              <a:spLocks noChangeArrowheads="1"/>
            </p:cNvSpPr>
            <p:nvPr/>
          </p:nvSpPr>
          <p:spPr bwMode="auto">
            <a:xfrm>
              <a:off x="900113" y="373063"/>
              <a:ext cx="3095625" cy="5810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600" b="1">
                  <a:solidFill>
                    <a:srgbClr val="FFFFFF"/>
                  </a:solidFill>
                </a:rPr>
                <a:t>Construction de la séance par l’enseignant</a:t>
              </a:r>
            </a:p>
          </p:txBody>
        </p:sp>
        <p:sp>
          <p:nvSpPr>
            <p:cNvPr id="8196" name="Text Box 4"/>
            <p:cNvSpPr txBox="1">
              <a:spLocks noChangeArrowheads="1"/>
            </p:cNvSpPr>
            <p:nvPr/>
          </p:nvSpPr>
          <p:spPr bwMode="auto">
            <a:xfrm>
              <a:off x="684213" y="2143125"/>
              <a:ext cx="1600200" cy="1755775"/>
            </a:xfrm>
            <a:prstGeom prst="rect">
              <a:avLst/>
            </a:prstGeom>
            <a:solidFill>
              <a:srgbClr val="8686D8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>
              <a:outerShdw dist="107933" dir="2700000" algn="ctr" rotWithShape="0">
                <a:srgbClr val="000000"/>
              </a:outerShdw>
            </a:effectLst>
          </p:spPr>
          <p:txBody>
            <a:bodyPr lIns="90000" tIns="46800" rIns="90000" bIns="46800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2 - Une structuration 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des connaissances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>
                  <a:solidFill>
                    <a:srgbClr val="FFFFFF"/>
                  </a:solidFill>
                </a:rPr>
                <a:t>(synthèse)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en tenant compte du niveau d’approfondisse-ment</a:t>
              </a:r>
            </a:p>
          </p:txBody>
        </p:sp>
        <p:sp>
          <p:nvSpPr>
            <p:cNvPr id="8201" name="Text Box 9"/>
            <p:cNvSpPr txBox="1">
              <a:spLocks noChangeArrowheads="1"/>
            </p:cNvSpPr>
            <p:nvPr/>
          </p:nvSpPr>
          <p:spPr bwMode="auto">
            <a:xfrm>
              <a:off x="2627313" y="2143125"/>
              <a:ext cx="1517650" cy="1755775"/>
            </a:xfrm>
            <a:prstGeom prst="rect">
              <a:avLst/>
            </a:prstGeom>
            <a:solidFill>
              <a:srgbClr val="4646C4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>
              <a:outerShdw dist="107933" dir="2700000" algn="ctr" rotWithShape="0">
                <a:srgbClr val="000000"/>
              </a:outerShdw>
            </a:effectLst>
          </p:spPr>
          <p:txBody>
            <a:bodyPr lIns="90000" tIns="46800" rIns="90000" bIns="46800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endParaRPr lang="fr-FR" sz="1200" b="1">
                <a:solidFill>
                  <a:srgbClr val="FFFFFF"/>
                </a:solidFill>
              </a:endParaRP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3 - Une évaluation sommative 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endParaRPr lang="fr-FR" sz="1200" b="1">
                <a:solidFill>
                  <a:srgbClr val="FFFFFF"/>
                </a:solidFill>
              </a:endParaRP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centrée sur les connaissances et les capacités de 1.</a:t>
              </a:r>
            </a:p>
          </p:txBody>
        </p:sp>
        <p:sp>
          <p:nvSpPr>
            <p:cNvPr id="5146" name="AutoShape 4"/>
            <p:cNvSpPr>
              <a:spLocks noChangeArrowheads="1"/>
            </p:cNvSpPr>
            <p:nvPr/>
          </p:nvSpPr>
          <p:spPr bwMode="auto">
            <a:xfrm>
              <a:off x="3214688" y="1785938"/>
              <a:ext cx="290512" cy="414337"/>
            </a:xfrm>
            <a:prstGeom prst="downArrow">
              <a:avLst>
                <a:gd name="adj1" fmla="val 50000"/>
                <a:gd name="adj2" fmla="val 35656"/>
              </a:avLst>
            </a:prstGeom>
            <a:solidFill>
              <a:srgbClr val="333399"/>
            </a:solidFill>
            <a:ln w="9360">
              <a:solidFill>
                <a:srgbClr val="0D0D2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47" name="AutoShape 5"/>
            <p:cNvSpPr>
              <a:spLocks noChangeArrowheads="1"/>
            </p:cNvSpPr>
            <p:nvPr/>
          </p:nvSpPr>
          <p:spPr bwMode="auto">
            <a:xfrm>
              <a:off x="1428750" y="1785938"/>
              <a:ext cx="290513" cy="414337"/>
            </a:xfrm>
            <a:prstGeom prst="downArrow">
              <a:avLst>
                <a:gd name="adj1" fmla="val 50000"/>
                <a:gd name="adj2" fmla="val 35656"/>
              </a:avLst>
            </a:prstGeom>
            <a:solidFill>
              <a:srgbClr val="333399"/>
            </a:solidFill>
            <a:ln w="9360">
              <a:solidFill>
                <a:srgbClr val="0D0D2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195" name="Text Box 3"/>
            <p:cNvSpPr txBox="1">
              <a:spLocks noChangeArrowheads="1"/>
            </p:cNvSpPr>
            <p:nvPr/>
          </p:nvSpPr>
          <p:spPr bwMode="auto">
            <a:xfrm>
              <a:off x="912813" y="977900"/>
              <a:ext cx="3003550" cy="796925"/>
            </a:xfrm>
            <a:prstGeom prst="rect">
              <a:avLst/>
            </a:prstGeom>
            <a:solidFill>
              <a:srgbClr val="C1C1E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>
              <a:outerShdw dist="107933" dir="2700000" algn="ctr" rotWithShape="0">
                <a:srgbClr val="000000"/>
              </a:outerShdw>
            </a:effectLst>
          </p:spPr>
          <p:txBody>
            <a:bodyPr lIns="90000" tIns="46800" rIns="90000" bIns="46800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FFFFFF"/>
                  </a:solidFill>
                </a:rPr>
                <a:t>1 - Des connaissances et des capacités du programme à faire acquérir</a:t>
              </a:r>
            </a:p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1200" b="1">
                  <a:solidFill>
                    <a:srgbClr val="A3C145"/>
                  </a:solidFill>
                </a:rPr>
                <a:t>Quelles briques élémentaires ?</a:t>
              </a:r>
            </a:p>
          </p:txBody>
        </p:sp>
      </p:grpSp>
      <p:graphicFrame>
        <p:nvGraphicFramePr>
          <p:cNvPr id="5126" name="Object 20">
            <a:hlinkClick r:id="rId4" action="ppaction://hlinkfile"/>
          </p:cNvPr>
          <p:cNvGraphicFramePr>
            <a:graphicFrameLocks noChangeAspect="1"/>
          </p:cNvGraphicFramePr>
          <p:nvPr/>
        </p:nvGraphicFramePr>
        <p:xfrm>
          <a:off x="7215188" y="214313"/>
          <a:ext cx="1571625" cy="1293812"/>
        </p:xfrm>
        <a:graphic>
          <a:graphicData uri="http://schemas.openxmlformats.org/presentationml/2006/ole">
            <p:oleObj spid="_x0000_s5122" name="Photo Editor Photo" r:id="rId5" imgW="5714286" imgH="4704762" progId="MSPhotoEd.3">
              <p:link updateAutomatic="1"/>
            </p:oleObj>
          </a:graphicData>
        </a:graphic>
      </p:graphicFrame>
      <p:graphicFrame>
        <p:nvGraphicFramePr>
          <p:cNvPr id="5127" name="Object 21">
            <a:hlinkClick r:id="rId6" action="ppaction://hlinkfile"/>
          </p:cNvPr>
          <p:cNvGraphicFramePr>
            <a:graphicFrameLocks noChangeAspect="1"/>
          </p:cNvGraphicFramePr>
          <p:nvPr/>
        </p:nvGraphicFramePr>
        <p:xfrm>
          <a:off x="4714875" y="214313"/>
          <a:ext cx="2071688" cy="1295400"/>
        </p:xfrm>
        <a:graphic>
          <a:graphicData uri="http://schemas.openxmlformats.org/presentationml/2006/ole">
            <p:oleObj spid="_x0000_s5123" name="Image bitmap" r:id="rId7" imgW="12193702" imgH="7621064" progId="Paint.Picture">
              <p:link updateAutomatic="1"/>
            </p:oleObj>
          </a:graphicData>
        </a:graphic>
      </p:graphicFrame>
      <p:grpSp>
        <p:nvGrpSpPr>
          <p:cNvPr id="5" name="Groupe 26"/>
          <p:cNvGrpSpPr>
            <a:grpSpLocks/>
          </p:cNvGrpSpPr>
          <p:nvPr/>
        </p:nvGrpSpPr>
        <p:grpSpPr bwMode="auto">
          <a:xfrm>
            <a:off x="4857752" y="1857364"/>
            <a:ext cx="1857375" cy="1427162"/>
            <a:chOff x="4857752" y="1643050"/>
            <a:chExt cx="1857375" cy="1427163"/>
          </a:xfrm>
        </p:grpSpPr>
        <p:graphicFrame>
          <p:nvGraphicFramePr>
            <p:cNvPr id="3" name="Object 78">
              <a:hlinkClick r:id="rId8" action="ppaction://hlinkfile"/>
            </p:cNvPr>
            <p:cNvGraphicFramePr>
              <a:graphicFrameLocks noChangeAspect="1"/>
            </p:cNvGraphicFramePr>
            <p:nvPr/>
          </p:nvGraphicFramePr>
          <p:xfrm>
            <a:off x="4857752" y="1714488"/>
            <a:ext cx="1857375" cy="1355725"/>
          </p:xfrm>
          <a:graphic>
            <a:graphicData uri="http://schemas.openxmlformats.org/presentationml/2006/ole">
              <p:oleObj spid="_x0000_s5127" name="Document" showAsIcon="1" r:id="rId9" imgW="914400" imgH="771480" progId="Word.Document.8">
                <p:link updateAutomatic="1"/>
              </p:oleObj>
            </a:graphicData>
          </a:graphic>
        </p:graphicFrame>
        <p:sp>
          <p:nvSpPr>
            <p:cNvPr id="5138" name="Rectangle à coins arrondis 22"/>
            <p:cNvSpPr>
              <a:spLocks noChangeArrowheads="1"/>
            </p:cNvSpPr>
            <p:nvPr/>
          </p:nvSpPr>
          <p:spPr bwMode="auto">
            <a:xfrm>
              <a:off x="4929190" y="1643050"/>
              <a:ext cx="1643074" cy="1214446"/>
            </a:xfrm>
            <a:prstGeom prst="roundRect">
              <a:avLst>
                <a:gd name="adj" fmla="val 16667"/>
              </a:avLst>
            </a:prstGeom>
            <a:noFill/>
            <a:ln w="38100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" name="Groupe 27"/>
          <p:cNvGrpSpPr>
            <a:grpSpLocks/>
          </p:cNvGrpSpPr>
          <p:nvPr/>
        </p:nvGrpSpPr>
        <p:grpSpPr bwMode="auto">
          <a:xfrm>
            <a:off x="6858016" y="1857364"/>
            <a:ext cx="2071687" cy="1428750"/>
            <a:chOff x="6929454" y="1643050"/>
            <a:chExt cx="2071702" cy="1428750"/>
          </a:xfrm>
        </p:grpSpPr>
        <p:graphicFrame>
          <p:nvGraphicFramePr>
            <p:cNvPr id="4" name="Object 83">
              <a:hlinkClick r:id="rId10" action="ppaction://hlinkfile"/>
            </p:cNvPr>
            <p:cNvGraphicFramePr>
              <a:graphicFrameLocks noChangeAspect="1"/>
            </p:cNvGraphicFramePr>
            <p:nvPr/>
          </p:nvGraphicFramePr>
          <p:xfrm>
            <a:off x="7000892" y="1714488"/>
            <a:ext cx="1928813" cy="1357312"/>
          </p:xfrm>
          <a:graphic>
            <a:graphicData uri="http://schemas.openxmlformats.org/presentationml/2006/ole">
              <p:oleObj spid="_x0000_s5126" name="Document" showAsIcon="1" r:id="rId11" imgW="914400" imgH="771480" progId="Word.Document.8">
                <p:link updateAutomatic="1"/>
              </p:oleObj>
            </a:graphicData>
          </a:graphic>
        </p:graphicFrame>
        <p:sp>
          <p:nvSpPr>
            <p:cNvPr id="5137" name="Rectangle à coins arrondis 23"/>
            <p:cNvSpPr>
              <a:spLocks noChangeArrowheads="1"/>
            </p:cNvSpPr>
            <p:nvPr/>
          </p:nvSpPr>
          <p:spPr bwMode="auto">
            <a:xfrm>
              <a:off x="6929454" y="1643050"/>
              <a:ext cx="2071702" cy="1214446"/>
            </a:xfrm>
            <a:prstGeom prst="roundRect">
              <a:avLst>
                <a:gd name="adj" fmla="val 16667"/>
              </a:avLst>
            </a:prstGeom>
            <a:noFill/>
            <a:ln w="38100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e 28"/>
          <p:cNvGrpSpPr>
            <a:grpSpLocks/>
          </p:cNvGrpSpPr>
          <p:nvPr/>
        </p:nvGrpSpPr>
        <p:grpSpPr bwMode="auto">
          <a:xfrm>
            <a:off x="5000625" y="5429250"/>
            <a:ext cx="1643063" cy="1428750"/>
            <a:chOff x="5000628" y="5429264"/>
            <a:chExt cx="1643074" cy="1428736"/>
          </a:xfrm>
        </p:grpSpPr>
        <p:graphicFrame>
          <p:nvGraphicFramePr>
            <p:cNvPr id="5125" name="Object 80">
              <a:hlinkClick r:id="rId12" action="ppaction://hlinkfile"/>
            </p:cNvPr>
            <p:cNvGraphicFramePr>
              <a:graphicFrameLocks noChangeAspect="1"/>
            </p:cNvGraphicFramePr>
            <p:nvPr/>
          </p:nvGraphicFramePr>
          <p:xfrm>
            <a:off x="5072066" y="5532438"/>
            <a:ext cx="1571625" cy="1325562"/>
          </p:xfrm>
          <a:graphic>
            <a:graphicData uri="http://schemas.openxmlformats.org/presentationml/2006/ole">
              <p:oleObj spid="_x0000_s5125" name="Document" showAsIcon="1" r:id="rId13" imgW="914400" imgH="771480" progId="Word.Document.8">
                <p:link updateAutomatic="1"/>
              </p:oleObj>
            </a:graphicData>
          </a:graphic>
        </p:graphicFrame>
        <p:sp>
          <p:nvSpPr>
            <p:cNvPr id="5136" name="Rectangle à coins arrondis 24"/>
            <p:cNvSpPr>
              <a:spLocks noChangeArrowheads="1"/>
            </p:cNvSpPr>
            <p:nvPr/>
          </p:nvSpPr>
          <p:spPr bwMode="auto">
            <a:xfrm>
              <a:off x="5000628" y="5429264"/>
              <a:ext cx="1643074" cy="1214446"/>
            </a:xfrm>
            <a:prstGeom prst="roundRect">
              <a:avLst>
                <a:gd name="adj" fmla="val 16667"/>
              </a:avLst>
            </a:prstGeom>
            <a:noFill/>
            <a:ln w="38100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" name="Groupe 29"/>
          <p:cNvGrpSpPr>
            <a:grpSpLocks/>
          </p:cNvGrpSpPr>
          <p:nvPr/>
        </p:nvGrpSpPr>
        <p:grpSpPr bwMode="auto">
          <a:xfrm>
            <a:off x="7215188" y="5429250"/>
            <a:ext cx="1643062" cy="1428750"/>
            <a:chOff x="7215206" y="5429264"/>
            <a:chExt cx="1643074" cy="1428736"/>
          </a:xfrm>
        </p:grpSpPr>
        <p:graphicFrame>
          <p:nvGraphicFramePr>
            <p:cNvPr id="5124" name="Object 19">
              <a:hlinkClick r:id="rId14" action="ppaction://hlinkfile"/>
            </p:cNvPr>
            <p:cNvGraphicFramePr>
              <a:graphicFrameLocks noChangeAspect="1"/>
            </p:cNvGraphicFramePr>
            <p:nvPr/>
          </p:nvGraphicFramePr>
          <p:xfrm>
            <a:off x="7215206" y="5500678"/>
            <a:ext cx="1608678" cy="1357322"/>
          </p:xfrm>
          <a:graphic>
            <a:graphicData uri="http://schemas.openxmlformats.org/presentationml/2006/ole">
              <p:oleObj spid="_x0000_s5124" name="Document" showAsIcon="1" r:id="rId15" imgW="914400" imgH="771480" progId="Word.Document.8">
                <p:link updateAutomatic="1"/>
              </p:oleObj>
            </a:graphicData>
          </a:graphic>
        </p:graphicFrame>
        <p:sp>
          <p:nvSpPr>
            <p:cNvPr id="5135" name="Rectangle à coins arrondis 25"/>
            <p:cNvSpPr>
              <a:spLocks noChangeArrowheads="1"/>
            </p:cNvSpPr>
            <p:nvPr/>
          </p:nvSpPr>
          <p:spPr bwMode="auto">
            <a:xfrm>
              <a:off x="7215206" y="5429264"/>
              <a:ext cx="1643074" cy="1214446"/>
            </a:xfrm>
            <a:prstGeom prst="roundRect">
              <a:avLst>
                <a:gd name="adj" fmla="val 16667"/>
              </a:avLst>
            </a:prstGeom>
            <a:noFill/>
            <a:ln w="38100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31" name="ZoneTexte 30"/>
          <p:cNvSpPr txBox="1"/>
          <p:nvPr/>
        </p:nvSpPr>
        <p:spPr>
          <a:xfrm>
            <a:off x="5072066" y="3714752"/>
            <a:ext cx="1428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hlinkClick r:id="rId16" action="ppaction://hlinkfile"/>
              </a:rPr>
              <a:t>Vidéo des expériences de </a:t>
            </a:r>
            <a:r>
              <a:rPr lang="fr-FR" dirty="0" smtClean="0">
                <a:hlinkClick r:id="rId16" action="ppaction://hlinkfile"/>
              </a:rPr>
              <a:t>élèves</a:t>
            </a:r>
            <a:r>
              <a:rPr lang="fr-FR" dirty="0" smtClean="0"/>
              <a:t> Eolienne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7286644" y="3714752"/>
            <a:ext cx="1428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hlinkClick r:id="rId17" action="ppaction://hlinkfile"/>
              </a:rPr>
              <a:t>Vidéo des expériences de </a:t>
            </a:r>
            <a:r>
              <a:rPr lang="fr-FR" dirty="0" smtClean="0">
                <a:hlinkClick r:id="rId17" action="ppaction://hlinkfile"/>
              </a:rPr>
              <a:t>élèves</a:t>
            </a:r>
            <a:r>
              <a:rPr lang="fr-FR" dirty="0" smtClean="0"/>
              <a:t> Eclairage solaire</a:t>
            </a:r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Arial Unicode MS"/>
        <a:cs typeface="Arial Unicode MS"/>
      </a:majorFont>
      <a:minorFont>
        <a:latin typeface="Tahoma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Arial Unicode MS"/>
        <a:cs typeface="Arial Unicode MS"/>
      </a:majorFont>
      <a:minorFont>
        <a:latin typeface="Tahoma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1344</TotalTime>
  <Words>291</Words>
  <PresentationFormat>Affichage à l'écran (4:3)</PresentationFormat>
  <Paragraphs>51</Paragraphs>
  <Slides>6</Slides>
  <Notes>6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Liaisons</vt:lpstr>
      </vt:variant>
      <vt:variant>
        <vt:i4>11</vt:i4>
      </vt:variant>
      <vt:variant>
        <vt:lpstr>Titres des diapositives</vt:lpstr>
      </vt:variant>
      <vt:variant>
        <vt:i4>6</vt:i4>
      </vt:variant>
    </vt:vector>
  </HeadingPairs>
  <TitlesOfParts>
    <vt:vector size="19" baseType="lpstr">
      <vt:lpstr>Modèle par défaut</vt:lpstr>
      <vt:lpstr>1_Modèle par défaut</vt:lpstr>
      <vt:lpstr>G:\Data\Documents\Ressources pour les nouveaux programmes\Nouveaux programmes de 4ème\1-Progession.doc</vt:lpstr>
      <vt:lpstr>G:\Data\Documents\Ressources pour les nouveaux programmes\Nouveaux programmes de 4ème\2-Evaluation Séquence 1.doc</vt:lpstr>
      <vt:lpstr>G:\Data\Documents\Ressources pour les nouveaux programmes\Nouveaux programmes de 4ème\3-Déroulement Séances 1 et 2.doc</vt:lpstr>
      <vt:lpstr>G:\Data\Documents\Ressources pour les nouveaux programmes\Nouveaux programmes de 4ème\3-Déroulement Séance 3.doc</vt:lpstr>
      <vt:lpstr>G:\Data\Documents\Ressources pour les nouveaux programmes\Nouveaux programmes de 4ème\4-Synthèse Séquence 1.doc</vt:lpstr>
      <vt:lpstr>G:\Data\Documents\Ressources pour les nouveaux programmes\Nouveaux programmes de 4ème\Principe photovoltaïque\Velleman_kit_solaire_jardin.jpg</vt:lpstr>
      <vt:lpstr>G:\Data\Documents\Ressources pour les nouveaux programmes\Nouveaux programmes de 4ème\Modélisation éolienne\Module Eolien.bmp</vt:lpstr>
      <vt:lpstr>G:\Data\Documents\Ressources pour les nouveaux programmes\Nouveaux programmes de 4ème\5-Séance 1 et 2 éolienne.doc</vt:lpstr>
      <vt:lpstr>G:\Data\Documents\Ressources pour les nouveaux programmes\Nouveaux programmes de 4ème\5-Séance 1 et 2 photovoltaïque.doc</vt:lpstr>
      <vt:lpstr>G:\Data\Documents\Ressources pour les nouveaux programmes\Nouveaux programmes de 4ème\4-Bilan Séances 1 et 2.doc</vt:lpstr>
      <vt:lpstr>G:\Data\Documents\Ressources pour les nouveaux programmes\Nouveaux programmes de 4ème\4-Bilan Séance 3.doc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Nouveau programme de Technologie Niveau 4ème</dc:title>
  <dc:creator>Michas Patrick</dc:creator>
  <cp:lastModifiedBy>Utilisateur Windows</cp:lastModifiedBy>
  <cp:revision>109</cp:revision>
  <cp:lastPrinted>1601-01-01T00:00:00Z</cp:lastPrinted>
  <dcterms:created xsi:type="dcterms:W3CDTF">2008-10-08T17:01:25Z</dcterms:created>
  <dcterms:modified xsi:type="dcterms:W3CDTF">2009-02-16T14:03:35Z</dcterms:modified>
</cp:coreProperties>
</file>