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F257-7331-4194-99C0-E5B8959BCDD0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40CF-DB27-4097-BC41-67055830D60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Derain, route</a:t>
            </a:r>
            <a:r>
              <a:rPr lang="fr-FR" baseline="0" dirty="0" smtClean="0"/>
              <a:t> de montagne (1907)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Picasso, les deux saltimbanques (1901)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Velasquez</a:t>
            </a:r>
            <a:r>
              <a:rPr lang="fr-FR" baseline="0" dirty="0" smtClean="0"/>
              <a:t> l’infante Marie-Thérèse en bleu (1659)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Matisse, la danse (1909)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Ingres, la grande odalisque (1814)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Chagall, les amoureux en bleu</a:t>
            </a:r>
            <a:r>
              <a:rPr lang="fr-FR" baseline="0" dirty="0" smtClean="0"/>
              <a:t> (1914)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William Blake,</a:t>
            </a:r>
            <a:r>
              <a:rPr lang="fr-FR" baseline="0" dirty="0" smtClean="0"/>
              <a:t> </a:t>
            </a:r>
            <a:r>
              <a:rPr lang="fr-FR" dirty="0" smtClean="0"/>
              <a:t>illustration de l’enfer de Dante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Félix </a:t>
            </a:r>
            <a:r>
              <a:rPr lang="fr-FR" dirty="0" err="1" smtClean="0"/>
              <a:t>Valloton</a:t>
            </a:r>
            <a:r>
              <a:rPr lang="fr-FR" dirty="0" smtClean="0"/>
              <a:t>,</a:t>
            </a:r>
            <a:r>
              <a:rPr lang="fr-FR" baseline="0" dirty="0" smtClean="0"/>
              <a:t> la grève ensoleillée (1913)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Lorrain, port de mer avec la villa </a:t>
            </a:r>
            <a:r>
              <a:rPr lang="fr-FR" dirty="0" err="1" smtClean="0"/>
              <a:t>Medicis</a:t>
            </a:r>
            <a:r>
              <a:rPr lang="fr-FR" baseline="0" dirty="0" smtClean="0"/>
              <a:t> (1638)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Monet, Coucher de soleil sur Venise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Bataille de </a:t>
            </a:r>
            <a:r>
              <a:rPr lang="fr-FR" dirty="0" err="1" smtClean="0"/>
              <a:t>Solférino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Fernand Léger , Partie de carte (1917)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Vincent Van Gogh Iris (1890)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Matisse</a:t>
            </a:r>
            <a:r>
              <a:rPr lang="fr-FR" baseline="0" dirty="0" smtClean="0"/>
              <a:t> Nature morte au magnolia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Matisse</a:t>
            </a:r>
            <a:r>
              <a:rPr lang="fr-FR" baseline="0" dirty="0" smtClean="0"/>
              <a:t>, femme au manteau violet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40CF-DB27-4097-BC41-67055830D603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6B36-BC3A-4530-AC5B-01F233D3BDB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C797-E0AB-4AEB-A627-60861EF9157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e_tabl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2857520" cy="4064029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928802"/>
            <a:ext cx="4467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857224" y="550070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 TABLEAU …        </a:t>
            </a:r>
            <a:r>
              <a:rPr lang="fr-FR" sz="2400" b="1" dirty="0" smtClean="0"/>
              <a:t>DES TABLEAUX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1362075"/>
            <a:ext cx="6038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natures mortes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618" y="1419444"/>
            <a:ext cx="7127281" cy="40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461963"/>
            <a:ext cx="46386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51579"/>
            <a:ext cx="7215237" cy="578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portraits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618" y="1379252"/>
            <a:ext cx="7198719" cy="40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688" y="1233488"/>
            <a:ext cx="3476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80963"/>
            <a:ext cx="54578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868816"/>
            <a:ext cx="4143404" cy="49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es Nus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781175"/>
            <a:ext cx="5857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233488"/>
            <a:ext cx="57340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paysages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58578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6300"/>
            <a:ext cx="9153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657225"/>
            <a:ext cx="79819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dessins déformés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618" y="1379252"/>
            <a:ext cx="7198719" cy="40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25" y="1433513"/>
            <a:ext cx="50101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823913"/>
            <a:ext cx="70485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56153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577" y="428604"/>
            <a:ext cx="400052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couchers de soleil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865254" cy="38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1171575"/>
            <a:ext cx="60102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54671"/>
            <a:ext cx="6357982" cy="56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tableaux de guerre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62" y="1419444"/>
            <a:ext cx="7381237" cy="415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6943539" cy="53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155</Words>
  <Application>Microsoft Office PowerPoint</Application>
  <PresentationFormat>Affichage à l'écran (4:3)</PresentationFormat>
  <Paragraphs>38</Paragraphs>
  <Slides>24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Des paysages</vt:lpstr>
      <vt:lpstr>Diapositive 3</vt:lpstr>
      <vt:lpstr>Diapositive 4</vt:lpstr>
      <vt:lpstr>Des couchers de soleil</vt:lpstr>
      <vt:lpstr>Diapositive 6</vt:lpstr>
      <vt:lpstr>Diapositive 7</vt:lpstr>
      <vt:lpstr>Des tableaux de guerre</vt:lpstr>
      <vt:lpstr>Diapositive 9</vt:lpstr>
      <vt:lpstr>Diapositive 10</vt:lpstr>
      <vt:lpstr>Des natures mortes</vt:lpstr>
      <vt:lpstr>Diapositive 12</vt:lpstr>
      <vt:lpstr>Diapositive 13</vt:lpstr>
      <vt:lpstr>Des portraits</vt:lpstr>
      <vt:lpstr>Diapositive 15</vt:lpstr>
      <vt:lpstr>Diapositive 16</vt:lpstr>
      <vt:lpstr>Diapositive 17</vt:lpstr>
      <vt:lpstr>Des Nus</vt:lpstr>
      <vt:lpstr>Diapositive 19</vt:lpstr>
      <vt:lpstr>Diapositive 20</vt:lpstr>
      <vt:lpstr>Diapositive 21</vt:lpstr>
      <vt:lpstr>Des dessins déformés</vt:lpstr>
      <vt:lpstr>Diapositive 23</vt:lpstr>
      <vt:lpstr>Diapositive 24</vt:lpstr>
    </vt:vector>
  </TitlesOfParts>
  <Company>Académie de Limoges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tableau</dc:title>
  <dc:creator>mmouty</dc:creator>
  <cp:lastModifiedBy>mmouty</cp:lastModifiedBy>
  <cp:revision>17</cp:revision>
  <dcterms:created xsi:type="dcterms:W3CDTF">2014-04-07T14:11:06Z</dcterms:created>
  <dcterms:modified xsi:type="dcterms:W3CDTF">2014-04-07T15:00:02Z</dcterms:modified>
</cp:coreProperties>
</file>