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0" r:id="rId4"/>
    <p:sldId id="259" r:id="rId5"/>
    <p:sldId id="265" r:id="rId6"/>
    <p:sldId id="258" r:id="rId7"/>
    <p:sldId id="264" r:id="rId8"/>
    <p:sldId id="267" r:id="rId9"/>
    <p:sldId id="271" r:id="rId10"/>
    <p:sldId id="261" r:id="rId11"/>
    <p:sldId id="269" r:id="rId12"/>
    <p:sldId id="272" r:id="rId13"/>
    <p:sldId id="263" r:id="rId14"/>
    <p:sldId id="268" r:id="rId15"/>
    <p:sldId id="266" r:id="rId16"/>
    <p:sldId id="273" r:id="rId17"/>
    <p:sldId id="274" r:id="rId18"/>
    <p:sldId id="276" r:id="rId19"/>
    <p:sldId id="277" r:id="rId20"/>
    <p:sldId id="290" r:id="rId21"/>
    <p:sldId id="279" r:id="rId22"/>
    <p:sldId id="280" r:id="rId23"/>
    <p:sldId id="281" r:id="rId24"/>
    <p:sldId id="282" r:id="rId25"/>
    <p:sldId id="284" r:id="rId26"/>
    <p:sldId id="285" r:id="rId27"/>
    <p:sldId id="283" r:id="rId28"/>
    <p:sldId id="364" r:id="rId29"/>
    <p:sldId id="375" r:id="rId30"/>
    <p:sldId id="340" r:id="rId31"/>
    <p:sldId id="345" r:id="rId32"/>
    <p:sldId id="341" r:id="rId33"/>
    <p:sldId id="346" r:id="rId34"/>
    <p:sldId id="342" r:id="rId35"/>
    <p:sldId id="343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291" r:id="rId45"/>
    <p:sldId id="286" r:id="rId46"/>
    <p:sldId id="287" r:id="rId47"/>
    <p:sldId id="288" r:id="rId48"/>
    <p:sldId id="292" r:id="rId49"/>
    <p:sldId id="293" r:id="rId50"/>
    <p:sldId id="289" r:id="rId51"/>
    <p:sldId id="295" r:id="rId52"/>
    <p:sldId id="296" r:id="rId53"/>
    <p:sldId id="306" r:id="rId54"/>
    <p:sldId id="307" r:id="rId55"/>
    <p:sldId id="304" r:id="rId56"/>
    <p:sldId id="305" r:id="rId57"/>
    <p:sldId id="323" r:id="rId58"/>
    <p:sldId id="338" r:id="rId59"/>
    <p:sldId id="339" r:id="rId60"/>
    <p:sldId id="328" r:id="rId61"/>
    <p:sldId id="329" r:id="rId62"/>
    <p:sldId id="330" r:id="rId63"/>
    <p:sldId id="331" r:id="rId64"/>
    <p:sldId id="332" r:id="rId65"/>
    <p:sldId id="333" r:id="rId66"/>
    <p:sldId id="335" r:id="rId67"/>
    <p:sldId id="336" r:id="rId68"/>
    <p:sldId id="337" r:id="rId69"/>
    <p:sldId id="324" r:id="rId70"/>
    <p:sldId id="325" r:id="rId71"/>
    <p:sldId id="326" r:id="rId72"/>
    <p:sldId id="327" r:id="rId73"/>
    <p:sldId id="308" r:id="rId74"/>
    <p:sldId id="309" r:id="rId75"/>
    <p:sldId id="322" r:id="rId76"/>
    <p:sldId id="256" r:id="rId77"/>
    <p:sldId id="310" r:id="rId78"/>
    <p:sldId id="311" r:id="rId79"/>
    <p:sldId id="312" r:id="rId80"/>
    <p:sldId id="313" r:id="rId81"/>
    <p:sldId id="363" r:id="rId82"/>
    <p:sldId id="356" r:id="rId83"/>
    <p:sldId id="357" r:id="rId84"/>
    <p:sldId id="365" r:id="rId85"/>
    <p:sldId id="366" r:id="rId86"/>
    <p:sldId id="373" r:id="rId87"/>
    <p:sldId id="368" r:id="rId88"/>
    <p:sldId id="369" r:id="rId89"/>
    <p:sldId id="370" r:id="rId90"/>
    <p:sldId id="371" r:id="rId91"/>
    <p:sldId id="372" r:id="rId9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5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8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60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5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82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2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227F-E1AA-40A5-8E95-54056089EE14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8B80-E395-47A7-A006-8CC1C0625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69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 la nuit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1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" y="0"/>
            <a:ext cx="11909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3812"/>
            <a:ext cx="12072140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19050"/>
            <a:ext cx="1179623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21878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2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57150"/>
            <a:ext cx="12170448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2172950" cy="68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0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 le jour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4287"/>
            <a:ext cx="12074334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23812"/>
            <a:ext cx="12167724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" y="0"/>
            <a:ext cx="1203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85725"/>
            <a:ext cx="1224219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690562"/>
            <a:ext cx="10951225" cy="61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0"/>
            <a:ext cx="1212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3337"/>
            <a:ext cx="12175276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7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3812"/>
            <a:ext cx="12215514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4762"/>
            <a:ext cx="12177713" cy="6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4762"/>
            <a:ext cx="12143292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14287"/>
            <a:ext cx="10058400" cy="56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0"/>
            <a:ext cx="10058400" cy="57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Images pour enrichir les productions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4"/>
            <a:ext cx="7273604" cy="347965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3449782"/>
            <a:ext cx="5133109" cy="3415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782"/>
            <a:ext cx="3387436" cy="33874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3" y="-415638"/>
            <a:ext cx="5160533" cy="38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6"/>
            <a:ext cx="12156132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07" y="148153"/>
            <a:ext cx="8957992" cy="67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83" y="209006"/>
            <a:ext cx="10027991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8442" cy="68397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42" y="0"/>
            <a:ext cx="6152213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69" y="127634"/>
            <a:ext cx="8905740" cy="66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66" y="0"/>
            <a:ext cx="1034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72" y="-1"/>
            <a:ext cx="9062494" cy="67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" y="0"/>
            <a:ext cx="10262100" cy="68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" y="182880"/>
            <a:ext cx="1071036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" y="0"/>
            <a:ext cx="1030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9525"/>
            <a:ext cx="10058400" cy="56865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9524"/>
            <a:ext cx="12113598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57" y="0"/>
            <a:ext cx="8672786" cy="74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5" y="104503"/>
            <a:ext cx="10379818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38" y="394990"/>
            <a:ext cx="3741481" cy="2577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56" y="2685072"/>
            <a:ext cx="3240716" cy="42658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5" y="2685072"/>
            <a:ext cx="3123697" cy="42404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5" y="3116197"/>
            <a:ext cx="5079546" cy="37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" y="162739"/>
            <a:ext cx="4079697" cy="29783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86" y="77288"/>
            <a:ext cx="3103443" cy="3317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" y="3816123"/>
            <a:ext cx="4129387" cy="30418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26" y="162739"/>
            <a:ext cx="4294430" cy="31470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71" y="3762919"/>
            <a:ext cx="4160329" cy="27685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07" y="3836601"/>
            <a:ext cx="3686064" cy="27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 Plan large ou rapproché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90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9525"/>
            <a:ext cx="10058400" cy="56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01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050"/>
            <a:ext cx="10058400" cy="56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7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33337"/>
            <a:ext cx="10058400" cy="56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2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3337"/>
            <a:ext cx="12175276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6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3336"/>
            <a:ext cx="12213564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9524"/>
            <a:ext cx="12180367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0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Animaux machines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42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23812"/>
            <a:ext cx="12186841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5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" y="57150"/>
            <a:ext cx="12151237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0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3337"/>
            <a:ext cx="10058400" cy="56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9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9050"/>
            <a:ext cx="10058400" cy="56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8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3336"/>
            <a:ext cx="12163425" cy="68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1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9050"/>
            <a:ext cx="12082784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2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14287"/>
            <a:ext cx="12163425" cy="68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4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852487"/>
            <a:ext cx="95821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5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2238375"/>
            <a:ext cx="55816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0058400" cy="56440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7624"/>
            <a:ext cx="12181938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2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524"/>
            <a:ext cx="1213267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6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4762"/>
            <a:ext cx="12133758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6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46" y="0"/>
            <a:ext cx="766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" y="52387"/>
            <a:ext cx="12101513" cy="6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2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6" y="1031965"/>
            <a:ext cx="5829436" cy="41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4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4762"/>
            <a:ext cx="12095632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26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395537"/>
            <a:ext cx="36766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37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3336"/>
            <a:ext cx="12156132" cy="68246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66675"/>
            <a:ext cx="10058400" cy="57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23812"/>
            <a:ext cx="12148607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6675"/>
            <a:ext cx="10058400" cy="56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67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05" y="0"/>
            <a:ext cx="8027807" cy="67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34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" y="33337"/>
            <a:ext cx="12203991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9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" y="0"/>
            <a:ext cx="10058400" cy="56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69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3812"/>
            <a:ext cx="10058400" cy="56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65"/>
            <a:ext cx="12257625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garçon et le monde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287"/>
            <a:ext cx="10058400" cy="56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71436"/>
            <a:ext cx="12129177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47625"/>
            <a:ext cx="1216275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100"/>
            <a:ext cx="10058400" cy="56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28574"/>
            <a:ext cx="12195402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55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59" y="11390"/>
            <a:ext cx="8854577" cy="68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Images pour enrichir les productions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117020"/>
            <a:ext cx="5417968" cy="38148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03" y="117020"/>
            <a:ext cx="6496110" cy="33838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03" y="3518805"/>
            <a:ext cx="6542850" cy="22549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" y="3955730"/>
            <a:ext cx="5397905" cy="22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3" y="162060"/>
            <a:ext cx="4227355" cy="31950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40" y="162060"/>
            <a:ext cx="4265615" cy="31950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57" y="162059"/>
            <a:ext cx="3184361" cy="23851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9" y="3357154"/>
            <a:ext cx="4098304" cy="30697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24" y="3357151"/>
            <a:ext cx="4502021" cy="25211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90" y="4617717"/>
            <a:ext cx="3290128" cy="21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Œuvres d’art de référence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50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" y="281853"/>
            <a:ext cx="6832938" cy="3438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2" y="3719945"/>
            <a:ext cx="5675169" cy="29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07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73" y="0"/>
            <a:ext cx="549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6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4253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51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76211" cy="5146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1" y="1662546"/>
            <a:ext cx="6015789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26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" y="748145"/>
            <a:ext cx="6742493" cy="67125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78" y="0"/>
            <a:ext cx="5370022" cy="49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" y="57149"/>
            <a:ext cx="11224347" cy="68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061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672"/>
            <a:ext cx="6631008" cy="49668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02" y="270164"/>
            <a:ext cx="535265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58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62" y="0"/>
            <a:ext cx="12322162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9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</Words>
  <Application>Microsoft Office PowerPoint</Application>
  <PresentationFormat>Grand écran</PresentationFormat>
  <Paragraphs>8</Paragraphs>
  <Slides>91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5" baseType="lpstr">
      <vt:lpstr>Arial</vt:lpstr>
      <vt:lpstr>Calibri</vt:lpstr>
      <vt:lpstr>Calibri Light</vt:lpstr>
      <vt:lpstr>Thème Office</vt:lpstr>
      <vt:lpstr>Ville la nuit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Ville le jour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Images pour enrichir les productions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Ville Plan large ou rapproché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Animaux machines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garçon et le monde</vt:lpstr>
      <vt:lpstr>Présentation PowerPoint</vt:lpstr>
      <vt:lpstr>Présentation PowerPoint</vt:lpstr>
      <vt:lpstr>Présentation PowerPoint</vt:lpstr>
      <vt:lpstr>Présentation PowerPoint</vt:lpstr>
      <vt:lpstr>Images pour enrichir les productions</vt:lpstr>
      <vt:lpstr>Présentation PowerPoint</vt:lpstr>
      <vt:lpstr>Présentation PowerPoint</vt:lpstr>
      <vt:lpstr>Œuvres d’art de référence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garçon et le monde</dc:title>
  <dc:creator>Dominique Contreras</dc:creator>
  <cp:lastModifiedBy>Dominique Contreras</cp:lastModifiedBy>
  <cp:revision>11</cp:revision>
  <dcterms:created xsi:type="dcterms:W3CDTF">2019-01-05T17:11:32Z</dcterms:created>
  <dcterms:modified xsi:type="dcterms:W3CDTF">2019-01-07T15:29:18Z</dcterms:modified>
</cp:coreProperties>
</file>