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6" r:id="rId3"/>
    <p:sldId id="258" r:id="rId4"/>
    <p:sldId id="259" r:id="rId5"/>
    <p:sldId id="260" r:id="rId6"/>
    <p:sldId id="288" r:id="rId7"/>
    <p:sldId id="289" r:id="rId8"/>
    <p:sldId id="290" r:id="rId9"/>
    <p:sldId id="261" r:id="rId10"/>
    <p:sldId id="29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zh-CN" altLang="en-US"/>
        </a:p>
      </dgm:t>
    </dgm:pt>
    <dgm:pt modelId="{240C59D7-2CE4-462A-9515-C237DA44CA8D}">
      <dgm:prSet phldrT="[文本]" custT="1"/>
      <dgm:spPr/>
      <dgm:t>
        <a:bodyPr/>
        <a:lstStyle/>
        <a:p>
          <a:r>
            <a:rPr lang="fr-FR" altLang="zh-CN" sz="2000" b="1" dirty="0" smtClean="0"/>
            <a:t>Territoires ruraux vieillissants et  secteurs périurbains en croissance</a:t>
          </a:r>
          <a:endParaRPr lang="zh-CN" altLang="en-US" sz="2000" b="1"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custT="1"/>
      <dgm:spPr/>
      <dgm:t>
        <a:bodyPr/>
        <a:lstStyle/>
        <a:p>
          <a:r>
            <a:rPr lang="fr-FR" altLang="zh-CN" sz="2000" b="1" dirty="0" smtClean="0"/>
            <a:t>Contexte économique dégradé depuis 2008</a:t>
          </a:r>
          <a:endParaRPr lang="zh-CN" altLang="en-US" sz="2000" b="1"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EF20C16A-DADF-4709-BBA9-9754B974FE62}">
      <dgm:prSet phldrT="[文本]" custT="1"/>
      <dgm:spPr/>
      <dgm:t>
        <a:bodyPr/>
        <a:lstStyle/>
        <a:p>
          <a:r>
            <a:rPr lang="fr-FR" altLang="zh-CN" sz="1800" b="1" dirty="0" smtClean="0"/>
            <a:t>Elèves socialement peu favorisés sans être pour autant très défavorisés</a:t>
          </a:r>
          <a:endParaRPr lang="zh-CN" altLang="en-US" sz="1800" b="1" dirty="0"/>
        </a:p>
      </dgm:t>
    </dgm:pt>
    <dgm:pt modelId="{3CE8B99D-F79E-4437-8586-CFF247724039}" type="parTrans" cxnId="{924A4F2D-0A8F-449B-A4E8-6C28F34798EC}">
      <dgm:prSet/>
      <dgm:spPr/>
      <dgm:t>
        <a:bodyPr/>
        <a:lstStyle/>
        <a:p>
          <a:endParaRPr lang="fr-FR"/>
        </a:p>
      </dgm:t>
    </dgm:pt>
    <dgm:pt modelId="{07893FBF-4893-4EAD-9E95-00CD4AFA1D83}" type="sibTrans" cxnId="{924A4F2D-0A8F-449B-A4E8-6C28F34798EC}">
      <dgm:prSet/>
      <dgm:spPr/>
      <dgm:t>
        <a:bodyPr/>
        <a:lstStyle/>
        <a:p>
          <a:endParaRPr lang="fr-FR"/>
        </a:p>
      </dgm:t>
    </dgm:pt>
    <dgm:pt modelId="{048FC16A-09D0-4AEB-99F6-7FCE6E8DC738}">
      <dgm:prSet phldrT="[文本]" custT="1"/>
      <dgm:spPr/>
      <dgm:t>
        <a:bodyPr/>
        <a:lstStyle/>
        <a:p>
          <a:pPr algn="l"/>
          <a:r>
            <a:rPr lang="fr-FR" altLang="zh-CN" sz="2000" b="1" dirty="0" smtClean="0"/>
            <a:t>Disparité territoriale entre zones urbaines et zones rurales</a:t>
          </a:r>
          <a:endParaRPr lang="zh-CN" altLang="en-US" sz="2000" b="1" dirty="0"/>
        </a:p>
      </dgm:t>
    </dgm:pt>
    <dgm:pt modelId="{4200B8AB-9AE1-4F06-BD32-23B2D1FE911E}" type="parTrans" cxnId="{3F89A8B0-2188-40F8-A46E-D6ED32AE0AFC}">
      <dgm:prSet/>
      <dgm:spPr/>
      <dgm:t>
        <a:bodyPr/>
        <a:lstStyle/>
        <a:p>
          <a:endParaRPr lang="fr-FR"/>
        </a:p>
      </dgm:t>
    </dgm:pt>
    <dgm:pt modelId="{B40AB98F-C027-4A74-AD31-6D7933703733}" type="sibTrans" cxnId="{3F89A8B0-2188-40F8-A46E-D6ED32AE0AFC}">
      <dgm:prSet/>
      <dgm:spPr/>
      <dgm:t>
        <a:bodyPr/>
        <a:lstStyle/>
        <a:p>
          <a:endParaRPr lang="fr-FR"/>
        </a:p>
      </dgm:t>
    </dgm:pt>
    <dgm:pt modelId="{1631A3BC-5B7A-4C5C-A15F-CE1624432901}">
      <dgm:prSet phldrT="[文本]" custT="1"/>
      <dgm:spPr/>
      <dgm:t>
        <a:bodyPr/>
        <a:lstStyle/>
        <a:p>
          <a:r>
            <a:rPr lang="fr-FR" altLang="zh-CN" sz="2000" b="1" dirty="0" smtClean="0"/>
            <a:t>Orientation importante vers la voie professionnelle après la 3</a:t>
          </a:r>
          <a:r>
            <a:rPr lang="fr-FR" altLang="zh-CN" sz="2000" b="1" baseline="30000" dirty="0" smtClean="0"/>
            <a:t>ème</a:t>
          </a:r>
          <a:r>
            <a:rPr lang="fr-FR" altLang="zh-CN" sz="2000" b="1" dirty="0" smtClean="0"/>
            <a:t> </a:t>
          </a:r>
          <a:endParaRPr lang="zh-CN" altLang="en-US" sz="2000" b="1" dirty="0"/>
        </a:p>
      </dgm:t>
    </dgm:pt>
    <dgm:pt modelId="{9452939D-3812-4839-ABE8-3FD1E841CFA8}" type="sibTrans" cxnId="{908F5E7A-769B-4903-9D29-5965C54C71D9}">
      <dgm:prSet/>
      <dgm:spPr/>
      <dgm:t>
        <a:bodyPr/>
        <a:lstStyle/>
        <a:p>
          <a:endParaRPr lang="fr-FR"/>
        </a:p>
      </dgm:t>
    </dgm:pt>
    <dgm:pt modelId="{CF4EF4D6-4938-4CCB-BB6D-5B162E3708D6}" type="parTrans" cxnId="{908F5E7A-769B-4903-9D29-5965C54C71D9}">
      <dgm:prSet/>
      <dgm:spPr/>
      <dgm:t>
        <a:bodyPr/>
        <a:lstStyle/>
        <a:p>
          <a:endParaRPr lang="fr-FR"/>
        </a:p>
      </dgm:t>
    </dgm:pt>
    <dgm:pt modelId="{1C976F63-FC3B-4502-996D-B4025FAFC547}">
      <dgm:prSet phldrT="[文本]" custT="1"/>
      <dgm:spPr/>
      <dgm:t>
        <a:bodyPr/>
        <a:lstStyle/>
        <a:p>
          <a:r>
            <a:rPr lang="fr-FR" altLang="zh-CN" sz="2000" b="1" dirty="0" smtClean="0"/>
            <a:t>Forte proportion de petites structures dans le 1D et le 2D</a:t>
          </a:r>
          <a:endParaRPr lang="zh-CN" altLang="en-US" sz="2000" b="1" dirty="0"/>
        </a:p>
      </dgm:t>
    </dgm:pt>
    <dgm:pt modelId="{94495434-4762-41E1-90DF-C716CC75C279}" type="sibTrans" cxnId="{436BF2F4-24B8-4D25-8DD4-034246FB46BA}">
      <dgm:prSet/>
      <dgm:spPr/>
      <dgm:t>
        <a:bodyPr/>
        <a:lstStyle/>
        <a:p>
          <a:endParaRPr lang="fr-FR"/>
        </a:p>
      </dgm:t>
    </dgm:pt>
    <dgm:pt modelId="{6037C744-2E86-4DD0-964D-EC65A0D1B67A}" type="parTrans" cxnId="{436BF2F4-24B8-4D25-8DD4-034246FB46BA}">
      <dgm:prSet/>
      <dgm:spPr/>
      <dgm:t>
        <a:bodyPr/>
        <a:lstStyle/>
        <a:p>
          <a:endParaRPr lang="fr-FR"/>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zh-CN" altLang="en-US"/>
        </a:p>
      </dgm:t>
    </dgm:pt>
    <dgm:pt modelId="{AD00622C-704A-40DB-AA9A-CF6B66B9CB56}" type="pres">
      <dgm:prSet presAssocID="{240C59D7-2CE4-462A-9515-C237DA44CA8D}" presName="parentLin" presStyleCnt="0"/>
      <dgm:spPr/>
      <dgm:t>
        <a:bodyPr/>
        <a:lstStyle/>
        <a:p>
          <a:endParaRPr lang="fr-FR"/>
        </a:p>
      </dgm:t>
    </dgm:pt>
    <dgm:pt modelId="{1C3B8E56-CDD6-48F6-8138-C0343817464C}" type="pres">
      <dgm:prSet presAssocID="{240C59D7-2CE4-462A-9515-C237DA44CA8D}" presName="parentLeftMargin" presStyleLbl="node1" presStyleIdx="0" presStyleCnt="6"/>
      <dgm:spPr/>
      <dgm:t>
        <a:bodyPr/>
        <a:lstStyle/>
        <a:p>
          <a:endParaRPr lang="zh-CN" altLang="en-US"/>
        </a:p>
      </dgm:t>
    </dgm:pt>
    <dgm:pt modelId="{120FC45C-3BD5-48EA-A639-E7D5A20ED3FD}" type="pres">
      <dgm:prSet presAssocID="{240C59D7-2CE4-462A-9515-C237DA44CA8D}" presName="parentText" presStyleLbl="node1" presStyleIdx="0" presStyleCnt="6">
        <dgm:presLayoutVars>
          <dgm:chMax val="0"/>
          <dgm:bulletEnabled val="1"/>
        </dgm:presLayoutVars>
      </dgm:prSet>
      <dgm:spPr/>
      <dgm:t>
        <a:bodyPr/>
        <a:lstStyle/>
        <a:p>
          <a:endParaRPr lang="zh-CN" altLang="en-US"/>
        </a:p>
      </dgm:t>
    </dgm:pt>
    <dgm:pt modelId="{197A93D8-BD3E-486E-ABDB-8DA346AD7C11}" type="pres">
      <dgm:prSet presAssocID="{240C59D7-2CE4-462A-9515-C237DA44CA8D}" presName="negativeSpace" presStyleCnt="0"/>
      <dgm:spPr/>
      <dgm:t>
        <a:bodyPr/>
        <a:lstStyle/>
        <a:p>
          <a:endParaRPr lang="fr-FR"/>
        </a:p>
      </dgm:t>
    </dgm:pt>
    <dgm:pt modelId="{58D67328-282B-4E2B-B4DB-8AD412BAFFBC}" type="pres">
      <dgm:prSet presAssocID="{240C59D7-2CE4-462A-9515-C237DA44CA8D}" presName="childText" presStyleLbl="conFgAcc1" presStyleIdx="0" presStyleCnt="6">
        <dgm:presLayoutVars>
          <dgm:bulletEnabled val="1"/>
        </dgm:presLayoutVars>
      </dgm:prSet>
      <dgm:spPr/>
      <dgm:t>
        <a:bodyPr/>
        <a:lstStyle/>
        <a:p>
          <a:endParaRPr lang="fr-FR"/>
        </a:p>
      </dgm:t>
    </dgm:pt>
    <dgm:pt modelId="{C761DE94-27E5-4F75-9E5A-A7E6DD8791DF}" type="pres">
      <dgm:prSet presAssocID="{947B3124-FA3E-44E6-A51D-10587B3FB02E}" presName="spaceBetweenRectangles" presStyleCnt="0"/>
      <dgm:spPr/>
      <dgm:t>
        <a:bodyPr/>
        <a:lstStyle/>
        <a:p>
          <a:endParaRPr lang="fr-FR"/>
        </a:p>
      </dgm:t>
    </dgm:pt>
    <dgm:pt modelId="{B38C66CE-824B-42F9-A9FE-390D8396D086}" type="pres">
      <dgm:prSet presAssocID="{B05E394A-9B94-4D12-AA2A-4A782672DD2C}" presName="parentLin" presStyleCnt="0"/>
      <dgm:spPr/>
      <dgm:t>
        <a:bodyPr/>
        <a:lstStyle/>
        <a:p>
          <a:endParaRPr lang="fr-FR"/>
        </a:p>
      </dgm:t>
    </dgm:pt>
    <dgm:pt modelId="{0846F4B8-B208-428D-B0F2-ECF3D2F850BA}" type="pres">
      <dgm:prSet presAssocID="{B05E394A-9B94-4D12-AA2A-4A782672DD2C}" presName="parentLeftMargin" presStyleLbl="node1" presStyleIdx="0" presStyleCnt="6"/>
      <dgm:spPr/>
      <dgm:t>
        <a:bodyPr/>
        <a:lstStyle/>
        <a:p>
          <a:endParaRPr lang="zh-CN" altLang="en-US"/>
        </a:p>
      </dgm:t>
    </dgm:pt>
    <dgm:pt modelId="{8D3EE3B5-4895-4D5C-BF7C-9C953348E53B}" type="pres">
      <dgm:prSet presAssocID="{B05E394A-9B94-4D12-AA2A-4A782672DD2C}" presName="parentText" presStyleLbl="node1" presStyleIdx="1" presStyleCnt="6">
        <dgm:presLayoutVars>
          <dgm:chMax val="0"/>
          <dgm:bulletEnabled val="1"/>
        </dgm:presLayoutVars>
      </dgm:prSet>
      <dgm:spPr/>
      <dgm:t>
        <a:bodyPr/>
        <a:lstStyle/>
        <a:p>
          <a:endParaRPr lang="zh-CN" altLang="en-US"/>
        </a:p>
      </dgm:t>
    </dgm:pt>
    <dgm:pt modelId="{F262F509-6396-4BFC-87D5-70BB0970B22E}" type="pres">
      <dgm:prSet presAssocID="{B05E394A-9B94-4D12-AA2A-4A782672DD2C}" presName="negativeSpace" presStyleCnt="0"/>
      <dgm:spPr/>
      <dgm:t>
        <a:bodyPr/>
        <a:lstStyle/>
        <a:p>
          <a:endParaRPr lang="fr-FR"/>
        </a:p>
      </dgm:t>
    </dgm:pt>
    <dgm:pt modelId="{F776FF77-BBFD-429A-B555-3A759A0377CC}" type="pres">
      <dgm:prSet presAssocID="{B05E394A-9B94-4D12-AA2A-4A782672DD2C}" presName="childText" presStyleLbl="conFgAcc1" presStyleIdx="1" presStyleCnt="6">
        <dgm:presLayoutVars>
          <dgm:bulletEnabled val="1"/>
        </dgm:presLayoutVars>
      </dgm:prSet>
      <dgm:spPr/>
      <dgm:t>
        <a:bodyPr/>
        <a:lstStyle/>
        <a:p>
          <a:endParaRPr lang="fr-FR"/>
        </a:p>
      </dgm:t>
    </dgm:pt>
    <dgm:pt modelId="{50B95615-CB8F-4CC2-8F64-0166EFD65558}" type="pres">
      <dgm:prSet presAssocID="{7A5B6132-DA9E-4D4C-92AC-FEA7555A6732}" presName="spaceBetweenRectangles" presStyleCnt="0"/>
      <dgm:spPr/>
      <dgm:t>
        <a:bodyPr/>
        <a:lstStyle/>
        <a:p>
          <a:endParaRPr lang="fr-FR"/>
        </a:p>
      </dgm:t>
    </dgm:pt>
    <dgm:pt modelId="{B9150B71-6D02-4F2C-A64A-2234A150C2E2}" type="pres">
      <dgm:prSet presAssocID="{EF20C16A-DADF-4709-BBA9-9754B974FE62}" presName="parentLin" presStyleCnt="0"/>
      <dgm:spPr/>
    </dgm:pt>
    <dgm:pt modelId="{7BE400F9-DB01-4681-BD2C-108FF3D8CAA9}" type="pres">
      <dgm:prSet presAssocID="{EF20C16A-DADF-4709-BBA9-9754B974FE62}" presName="parentLeftMargin" presStyleLbl="node1" presStyleIdx="1" presStyleCnt="6"/>
      <dgm:spPr/>
      <dgm:t>
        <a:bodyPr/>
        <a:lstStyle/>
        <a:p>
          <a:endParaRPr lang="fr-FR"/>
        </a:p>
      </dgm:t>
    </dgm:pt>
    <dgm:pt modelId="{0F50F0B1-8DAB-4EA3-BEA7-8BC8C4F7371D}" type="pres">
      <dgm:prSet presAssocID="{EF20C16A-DADF-4709-BBA9-9754B974FE62}" presName="parentText" presStyleLbl="node1" presStyleIdx="2" presStyleCnt="6">
        <dgm:presLayoutVars>
          <dgm:chMax val="0"/>
          <dgm:bulletEnabled val="1"/>
        </dgm:presLayoutVars>
      </dgm:prSet>
      <dgm:spPr/>
      <dgm:t>
        <a:bodyPr/>
        <a:lstStyle/>
        <a:p>
          <a:endParaRPr lang="fr-FR"/>
        </a:p>
      </dgm:t>
    </dgm:pt>
    <dgm:pt modelId="{A34FE59F-0001-4FD0-98FB-A84E01BA5630}" type="pres">
      <dgm:prSet presAssocID="{EF20C16A-DADF-4709-BBA9-9754B974FE62}" presName="negativeSpace" presStyleCnt="0"/>
      <dgm:spPr/>
    </dgm:pt>
    <dgm:pt modelId="{96A4344F-D1F1-4CE1-89B9-842D7A86E936}" type="pres">
      <dgm:prSet presAssocID="{EF20C16A-DADF-4709-BBA9-9754B974FE62}" presName="childText" presStyleLbl="conFgAcc1" presStyleIdx="2" presStyleCnt="6">
        <dgm:presLayoutVars>
          <dgm:bulletEnabled val="1"/>
        </dgm:presLayoutVars>
      </dgm:prSet>
      <dgm:spPr/>
    </dgm:pt>
    <dgm:pt modelId="{EE998909-E1EE-4BAD-9FF6-8E517B5A56B4}" type="pres">
      <dgm:prSet presAssocID="{07893FBF-4893-4EAD-9E95-00CD4AFA1D83}" presName="spaceBetweenRectangles" presStyleCnt="0"/>
      <dgm:spPr/>
    </dgm:pt>
    <dgm:pt modelId="{16CB6221-D479-456C-BAA3-2C281275FAD4}" type="pres">
      <dgm:prSet presAssocID="{048FC16A-09D0-4AEB-99F6-7FCE6E8DC738}" presName="parentLin" presStyleCnt="0"/>
      <dgm:spPr/>
    </dgm:pt>
    <dgm:pt modelId="{BEF7B1B2-6C80-44CE-99F2-D3048D696BD0}" type="pres">
      <dgm:prSet presAssocID="{048FC16A-09D0-4AEB-99F6-7FCE6E8DC738}" presName="parentLeftMargin" presStyleLbl="node1" presStyleIdx="2" presStyleCnt="6"/>
      <dgm:spPr/>
      <dgm:t>
        <a:bodyPr/>
        <a:lstStyle/>
        <a:p>
          <a:endParaRPr lang="fr-FR"/>
        </a:p>
      </dgm:t>
    </dgm:pt>
    <dgm:pt modelId="{64923789-C6E9-4DD8-A7E4-C0913B4DCA13}" type="pres">
      <dgm:prSet presAssocID="{048FC16A-09D0-4AEB-99F6-7FCE6E8DC738}" presName="parentText" presStyleLbl="node1" presStyleIdx="3" presStyleCnt="6">
        <dgm:presLayoutVars>
          <dgm:chMax val="0"/>
          <dgm:bulletEnabled val="1"/>
        </dgm:presLayoutVars>
      </dgm:prSet>
      <dgm:spPr/>
      <dgm:t>
        <a:bodyPr/>
        <a:lstStyle/>
        <a:p>
          <a:endParaRPr lang="fr-FR"/>
        </a:p>
      </dgm:t>
    </dgm:pt>
    <dgm:pt modelId="{058DEE91-8C4C-451E-AC9D-CC843D4FF227}" type="pres">
      <dgm:prSet presAssocID="{048FC16A-09D0-4AEB-99F6-7FCE6E8DC738}" presName="negativeSpace" presStyleCnt="0"/>
      <dgm:spPr/>
    </dgm:pt>
    <dgm:pt modelId="{68177EB9-9755-4BC7-A7CD-C8322838000A}" type="pres">
      <dgm:prSet presAssocID="{048FC16A-09D0-4AEB-99F6-7FCE6E8DC738}" presName="childText" presStyleLbl="conFgAcc1" presStyleIdx="3" presStyleCnt="6">
        <dgm:presLayoutVars>
          <dgm:bulletEnabled val="1"/>
        </dgm:presLayoutVars>
      </dgm:prSet>
      <dgm:spPr/>
    </dgm:pt>
    <dgm:pt modelId="{03318B1B-36B1-4FBA-B51D-1C74D7A12D94}" type="pres">
      <dgm:prSet presAssocID="{B40AB98F-C027-4A74-AD31-6D7933703733}" presName="spaceBetweenRectangles" presStyleCnt="0"/>
      <dgm:spPr/>
    </dgm:pt>
    <dgm:pt modelId="{CC30C510-E6E3-4070-9D94-F524965D7D11}" type="pres">
      <dgm:prSet presAssocID="{1C976F63-FC3B-4502-996D-B4025FAFC547}" presName="parentLin" presStyleCnt="0"/>
      <dgm:spPr/>
    </dgm:pt>
    <dgm:pt modelId="{FFCB859E-7666-4E4D-A812-88EE2A3B3FEF}" type="pres">
      <dgm:prSet presAssocID="{1C976F63-FC3B-4502-996D-B4025FAFC547}" presName="parentLeftMargin" presStyleLbl="node1" presStyleIdx="3" presStyleCnt="6"/>
      <dgm:spPr/>
      <dgm:t>
        <a:bodyPr/>
        <a:lstStyle/>
        <a:p>
          <a:endParaRPr lang="fr-FR"/>
        </a:p>
      </dgm:t>
    </dgm:pt>
    <dgm:pt modelId="{4285D320-51A2-45CA-ABF3-BF7D73AB2C31}" type="pres">
      <dgm:prSet presAssocID="{1C976F63-FC3B-4502-996D-B4025FAFC547}" presName="parentText" presStyleLbl="node1" presStyleIdx="4" presStyleCnt="6">
        <dgm:presLayoutVars>
          <dgm:chMax val="0"/>
          <dgm:bulletEnabled val="1"/>
        </dgm:presLayoutVars>
      </dgm:prSet>
      <dgm:spPr/>
      <dgm:t>
        <a:bodyPr/>
        <a:lstStyle/>
        <a:p>
          <a:endParaRPr lang="fr-FR"/>
        </a:p>
      </dgm:t>
    </dgm:pt>
    <dgm:pt modelId="{19D8C8A4-BBE7-459E-A84C-753C9705832C}" type="pres">
      <dgm:prSet presAssocID="{1C976F63-FC3B-4502-996D-B4025FAFC547}" presName="negativeSpace" presStyleCnt="0"/>
      <dgm:spPr/>
    </dgm:pt>
    <dgm:pt modelId="{08729A31-4440-4DA2-B81F-F997FCD1D0E0}" type="pres">
      <dgm:prSet presAssocID="{1C976F63-FC3B-4502-996D-B4025FAFC547}" presName="childText" presStyleLbl="conFgAcc1" presStyleIdx="4" presStyleCnt="6">
        <dgm:presLayoutVars>
          <dgm:bulletEnabled val="1"/>
        </dgm:presLayoutVars>
      </dgm:prSet>
      <dgm:spPr/>
    </dgm:pt>
    <dgm:pt modelId="{E1273245-C9AF-4116-A7F8-420DDAD69379}" type="pres">
      <dgm:prSet presAssocID="{94495434-4762-41E1-90DF-C716CC75C279}" presName="spaceBetweenRectangles" presStyleCnt="0"/>
      <dgm:spPr/>
    </dgm:pt>
    <dgm:pt modelId="{FAC35078-BCC3-4114-9A93-D491E15E8117}" type="pres">
      <dgm:prSet presAssocID="{1631A3BC-5B7A-4C5C-A15F-CE1624432901}" presName="parentLin" presStyleCnt="0"/>
      <dgm:spPr/>
    </dgm:pt>
    <dgm:pt modelId="{85641C3D-5D36-4DD8-81DD-CBF04AFAB90F}" type="pres">
      <dgm:prSet presAssocID="{1631A3BC-5B7A-4C5C-A15F-CE1624432901}" presName="parentLeftMargin" presStyleLbl="node1" presStyleIdx="4" presStyleCnt="6"/>
      <dgm:spPr/>
      <dgm:t>
        <a:bodyPr/>
        <a:lstStyle/>
        <a:p>
          <a:endParaRPr lang="fr-FR"/>
        </a:p>
      </dgm:t>
    </dgm:pt>
    <dgm:pt modelId="{D56A123F-710A-4DAD-908C-97ECC7F98F9C}" type="pres">
      <dgm:prSet presAssocID="{1631A3BC-5B7A-4C5C-A15F-CE1624432901}" presName="parentText" presStyleLbl="node1" presStyleIdx="5" presStyleCnt="6" custLinFactNeighborX="-10833" custLinFactNeighborY="11672">
        <dgm:presLayoutVars>
          <dgm:chMax val="0"/>
          <dgm:bulletEnabled val="1"/>
        </dgm:presLayoutVars>
      </dgm:prSet>
      <dgm:spPr/>
      <dgm:t>
        <a:bodyPr/>
        <a:lstStyle/>
        <a:p>
          <a:endParaRPr lang="fr-FR"/>
        </a:p>
      </dgm:t>
    </dgm:pt>
    <dgm:pt modelId="{2B10CEB9-8AA6-4316-B9D1-10BB64605E0A}" type="pres">
      <dgm:prSet presAssocID="{1631A3BC-5B7A-4C5C-A15F-CE1624432901}" presName="negativeSpace" presStyleCnt="0"/>
      <dgm:spPr/>
    </dgm:pt>
    <dgm:pt modelId="{9B578AE4-F92A-4D33-BEE6-5D71073BCEB3}" type="pres">
      <dgm:prSet presAssocID="{1631A3BC-5B7A-4C5C-A15F-CE1624432901}" presName="childText" presStyleLbl="conFgAcc1" presStyleIdx="5" presStyleCnt="6">
        <dgm:presLayoutVars>
          <dgm:bulletEnabled val="1"/>
        </dgm:presLayoutVars>
      </dgm:prSet>
      <dgm:spPr/>
    </dgm:pt>
  </dgm:ptLst>
  <dgm:cxnLst>
    <dgm:cxn modelId="{545D4885-D500-47F1-938D-1705B48A4993}" type="presOf" srcId="{B05E394A-9B94-4D12-AA2A-4A782672DD2C}" destId="{8D3EE3B5-4895-4D5C-BF7C-9C953348E53B}" srcOrd="1" destOrd="0" presId="urn:microsoft.com/office/officeart/2005/8/layout/list1"/>
    <dgm:cxn modelId="{F90E4414-51F4-483B-A545-64CB4ACD6D57}" type="presOf" srcId="{1C976F63-FC3B-4502-996D-B4025FAFC547}" destId="{FFCB859E-7666-4E4D-A812-88EE2A3B3FEF}" srcOrd="0" destOrd="0" presId="urn:microsoft.com/office/officeart/2005/8/layout/list1"/>
    <dgm:cxn modelId="{3F89A8B0-2188-40F8-A46E-D6ED32AE0AFC}" srcId="{0274B17C-A8D6-4EC1-9F74-DEF1B852E50E}" destId="{048FC16A-09D0-4AEB-99F6-7FCE6E8DC738}" srcOrd="3" destOrd="0" parTransId="{4200B8AB-9AE1-4F06-BD32-23B2D1FE911E}" sibTransId="{B40AB98F-C027-4A74-AD31-6D7933703733}"/>
    <dgm:cxn modelId="{08FEAC78-E421-41E9-ABDB-60AE7BEFBEA9}" type="presOf" srcId="{1C976F63-FC3B-4502-996D-B4025FAFC547}" destId="{4285D320-51A2-45CA-ABF3-BF7D73AB2C31}" srcOrd="1" destOrd="0" presId="urn:microsoft.com/office/officeart/2005/8/layout/list1"/>
    <dgm:cxn modelId="{BBE59722-842A-46CC-8AD0-F987A40C1C1C}" type="presOf" srcId="{EF20C16A-DADF-4709-BBA9-9754B974FE62}" destId="{0F50F0B1-8DAB-4EA3-BEA7-8BC8C4F7371D}" srcOrd="1" destOrd="0" presId="urn:microsoft.com/office/officeart/2005/8/layout/list1"/>
    <dgm:cxn modelId="{308C3B25-6C1E-473E-A835-B8FE400D59FC}" type="presOf" srcId="{B05E394A-9B94-4D12-AA2A-4A782672DD2C}" destId="{0846F4B8-B208-428D-B0F2-ECF3D2F850BA}" srcOrd="0" destOrd="0" presId="urn:microsoft.com/office/officeart/2005/8/layout/list1"/>
    <dgm:cxn modelId="{A40F597F-D823-41D8-A33E-6F07A2CD22E3}" type="presOf" srcId="{240C59D7-2CE4-462A-9515-C237DA44CA8D}" destId="{120FC45C-3BD5-48EA-A639-E7D5A20ED3FD}" srcOrd="1" destOrd="0" presId="urn:microsoft.com/office/officeart/2005/8/layout/list1"/>
    <dgm:cxn modelId="{436BF2F4-24B8-4D25-8DD4-034246FB46BA}" srcId="{0274B17C-A8D6-4EC1-9F74-DEF1B852E50E}" destId="{1C976F63-FC3B-4502-996D-B4025FAFC547}" srcOrd="4" destOrd="0" parTransId="{6037C744-2E86-4DD0-964D-EC65A0D1B67A}" sibTransId="{94495434-4762-41E1-90DF-C716CC75C279}"/>
    <dgm:cxn modelId="{910A7DF5-E214-4793-B0E5-4BDA9128D21F}" srcId="{0274B17C-A8D6-4EC1-9F74-DEF1B852E50E}" destId="{240C59D7-2CE4-462A-9515-C237DA44CA8D}" srcOrd="0" destOrd="0" parTransId="{CD49C4B8-92C8-418B-931E-B71E1BE6881B}" sibTransId="{947B3124-FA3E-44E6-A51D-10587B3FB02E}"/>
    <dgm:cxn modelId="{F2CA4999-9D4A-48BB-836C-1AA94245DA55}" type="presOf" srcId="{048FC16A-09D0-4AEB-99F6-7FCE6E8DC738}" destId="{64923789-C6E9-4DD8-A7E4-C0913B4DCA13}" srcOrd="1" destOrd="0" presId="urn:microsoft.com/office/officeart/2005/8/layout/list1"/>
    <dgm:cxn modelId="{253B7BAA-369E-4929-8027-E45D918437CA}" type="presOf" srcId="{1631A3BC-5B7A-4C5C-A15F-CE1624432901}" destId="{85641C3D-5D36-4DD8-81DD-CBF04AFAB90F}" srcOrd="0" destOrd="0" presId="urn:microsoft.com/office/officeart/2005/8/layout/list1"/>
    <dgm:cxn modelId="{B2B08E63-020A-408A-AA82-8820DF326A3D}" type="presOf" srcId="{1631A3BC-5B7A-4C5C-A15F-CE1624432901}" destId="{D56A123F-710A-4DAD-908C-97ECC7F98F9C}" srcOrd="1" destOrd="0" presId="urn:microsoft.com/office/officeart/2005/8/layout/list1"/>
    <dgm:cxn modelId="{893B3FB4-C977-464C-A458-C66AED377359}" type="presOf" srcId="{0274B17C-A8D6-4EC1-9F74-DEF1B852E50E}" destId="{290ADAC8-17E0-4F11-BE79-899CD4DD5E12}" srcOrd="0" destOrd="0" presId="urn:microsoft.com/office/officeart/2005/8/layout/list1"/>
    <dgm:cxn modelId="{86658466-835B-465B-84F8-D338BFFCAAC3}" type="presOf" srcId="{EF20C16A-DADF-4709-BBA9-9754B974FE62}" destId="{7BE400F9-DB01-4681-BD2C-108FF3D8CAA9}" srcOrd="0" destOrd="0" presId="urn:microsoft.com/office/officeart/2005/8/layout/list1"/>
    <dgm:cxn modelId="{FB9FC1CF-3EC8-4570-A0FB-DF1804D1BA08}" type="presOf" srcId="{240C59D7-2CE4-462A-9515-C237DA44CA8D}" destId="{1C3B8E56-CDD6-48F6-8138-C0343817464C}" srcOrd="0" destOrd="0" presId="urn:microsoft.com/office/officeart/2005/8/layout/list1"/>
    <dgm:cxn modelId="{DAD30B86-5D82-4561-9BF4-8FBCCDDA715C}" srcId="{0274B17C-A8D6-4EC1-9F74-DEF1B852E50E}" destId="{B05E394A-9B94-4D12-AA2A-4A782672DD2C}" srcOrd="1" destOrd="0" parTransId="{A56B56F5-D1A3-4E94-9B1D-AFE1904D8299}" sibTransId="{7A5B6132-DA9E-4D4C-92AC-FEA7555A6732}"/>
    <dgm:cxn modelId="{924A4F2D-0A8F-449B-A4E8-6C28F34798EC}" srcId="{0274B17C-A8D6-4EC1-9F74-DEF1B852E50E}" destId="{EF20C16A-DADF-4709-BBA9-9754B974FE62}" srcOrd="2" destOrd="0" parTransId="{3CE8B99D-F79E-4437-8586-CFF247724039}" sibTransId="{07893FBF-4893-4EAD-9E95-00CD4AFA1D83}"/>
    <dgm:cxn modelId="{908F5E7A-769B-4903-9D29-5965C54C71D9}" srcId="{0274B17C-A8D6-4EC1-9F74-DEF1B852E50E}" destId="{1631A3BC-5B7A-4C5C-A15F-CE1624432901}" srcOrd="5" destOrd="0" parTransId="{CF4EF4D6-4938-4CCB-BB6D-5B162E3708D6}" sibTransId="{9452939D-3812-4839-ABE8-3FD1E841CFA8}"/>
    <dgm:cxn modelId="{72B5DC26-2E90-4087-9515-031DBDFAF4F0}" type="presOf" srcId="{048FC16A-09D0-4AEB-99F6-7FCE6E8DC738}" destId="{BEF7B1B2-6C80-44CE-99F2-D3048D696BD0}" srcOrd="0" destOrd="0" presId="urn:microsoft.com/office/officeart/2005/8/layout/list1"/>
    <dgm:cxn modelId="{7DF861E8-3337-4733-B658-919B92395726}" type="presParOf" srcId="{290ADAC8-17E0-4F11-BE79-899CD4DD5E12}" destId="{AD00622C-704A-40DB-AA9A-CF6B66B9CB56}" srcOrd="0" destOrd="0" presId="urn:microsoft.com/office/officeart/2005/8/layout/list1"/>
    <dgm:cxn modelId="{B2EA7C60-F810-4BD1-BD1B-BEDE9C11059F}" type="presParOf" srcId="{AD00622C-704A-40DB-AA9A-CF6B66B9CB56}" destId="{1C3B8E56-CDD6-48F6-8138-C0343817464C}" srcOrd="0" destOrd="0" presId="urn:microsoft.com/office/officeart/2005/8/layout/list1"/>
    <dgm:cxn modelId="{3ED1C26A-99A0-4AAB-B52E-325DDE94E41A}" type="presParOf" srcId="{AD00622C-704A-40DB-AA9A-CF6B66B9CB56}" destId="{120FC45C-3BD5-48EA-A639-E7D5A20ED3FD}" srcOrd="1" destOrd="0" presId="urn:microsoft.com/office/officeart/2005/8/layout/list1"/>
    <dgm:cxn modelId="{D11EBB09-3F2A-4EE3-805C-6B2FCAB93395}" type="presParOf" srcId="{290ADAC8-17E0-4F11-BE79-899CD4DD5E12}" destId="{197A93D8-BD3E-486E-ABDB-8DA346AD7C11}" srcOrd="1" destOrd="0" presId="urn:microsoft.com/office/officeart/2005/8/layout/list1"/>
    <dgm:cxn modelId="{551CF094-5C63-4188-85CC-92748FBF287C}" type="presParOf" srcId="{290ADAC8-17E0-4F11-BE79-899CD4DD5E12}" destId="{58D67328-282B-4E2B-B4DB-8AD412BAFFBC}" srcOrd="2" destOrd="0" presId="urn:microsoft.com/office/officeart/2005/8/layout/list1"/>
    <dgm:cxn modelId="{FA7AFE00-7042-4A0A-B1F3-9B979C2B58F9}" type="presParOf" srcId="{290ADAC8-17E0-4F11-BE79-899CD4DD5E12}" destId="{C761DE94-27E5-4F75-9E5A-A7E6DD8791DF}" srcOrd="3" destOrd="0" presId="urn:microsoft.com/office/officeart/2005/8/layout/list1"/>
    <dgm:cxn modelId="{4D9A1717-42A3-4577-80C3-2D5E21987F60}" type="presParOf" srcId="{290ADAC8-17E0-4F11-BE79-899CD4DD5E12}" destId="{B38C66CE-824B-42F9-A9FE-390D8396D086}" srcOrd="4" destOrd="0" presId="urn:microsoft.com/office/officeart/2005/8/layout/list1"/>
    <dgm:cxn modelId="{95EE9AC8-38A4-49DE-B577-93D8AD2CD490}" type="presParOf" srcId="{B38C66CE-824B-42F9-A9FE-390D8396D086}" destId="{0846F4B8-B208-428D-B0F2-ECF3D2F850BA}" srcOrd="0" destOrd="0" presId="urn:microsoft.com/office/officeart/2005/8/layout/list1"/>
    <dgm:cxn modelId="{C095032A-25C7-4630-B6F1-D480DE523AEC}" type="presParOf" srcId="{B38C66CE-824B-42F9-A9FE-390D8396D086}" destId="{8D3EE3B5-4895-4D5C-BF7C-9C953348E53B}" srcOrd="1" destOrd="0" presId="urn:microsoft.com/office/officeart/2005/8/layout/list1"/>
    <dgm:cxn modelId="{101C0DAF-3BE6-4B2F-98DD-4E210E92F45E}" type="presParOf" srcId="{290ADAC8-17E0-4F11-BE79-899CD4DD5E12}" destId="{F262F509-6396-4BFC-87D5-70BB0970B22E}" srcOrd="5" destOrd="0" presId="urn:microsoft.com/office/officeart/2005/8/layout/list1"/>
    <dgm:cxn modelId="{C5342B88-32A2-420D-AB4E-647AC572EF74}" type="presParOf" srcId="{290ADAC8-17E0-4F11-BE79-899CD4DD5E12}" destId="{F776FF77-BBFD-429A-B555-3A759A0377CC}" srcOrd="6" destOrd="0" presId="urn:microsoft.com/office/officeart/2005/8/layout/list1"/>
    <dgm:cxn modelId="{BCEE33B4-4DB5-48E1-AE52-87DC1B1981F2}" type="presParOf" srcId="{290ADAC8-17E0-4F11-BE79-899CD4DD5E12}" destId="{50B95615-CB8F-4CC2-8F64-0166EFD65558}" srcOrd="7" destOrd="0" presId="urn:microsoft.com/office/officeart/2005/8/layout/list1"/>
    <dgm:cxn modelId="{9D37B451-F45C-4AE1-9265-4E34DBA653E7}" type="presParOf" srcId="{290ADAC8-17E0-4F11-BE79-899CD4DD5E12}" destId="{B9150B71-6D02-4F2C-A64A-2234A150C2E2}" srcOrd="8" destOrd="0" presId="urn:microsoft.com/office/officeart/2005/8/layout/list1"/>
    <dgm:cxn modelId="{C5AFE590-E86F-494B-942F-B65B3A220ABA}" type="presParOf" srcId="{B9150B71-6D02-4F2C-A64A-2234A150C2E2}" destId="{7BE400F9-DB01-4681-BD2C-108FF3D8CAA9}" srcOrd="0" destOrd="0" presId="urn:microsoft.com/office/officeart/2005/8/layout/list1"/>
    <dgm:cxn modelId="{2D909B4A-CBED-4828-B5B8-15A6BE4AB0F4}" type="presParOf" srcId="{B9150B71-6D02-4F2C-A64A-2234A150C2E2}" destId="{0F50F0B1-8DAB-4EA3-BEA7-8BC8C4F7371D}" srcOrd="1" destOrd="0" presId="urn:microsoft.com/office/officeart/2005/8/layout/list1"/>
    <dgm:cxn modelId="{6B2DA161-3B0C-4A93-ABB8-174E2FAA023F}" type="presParOf" srcId="{290ADAC8-17E0-4F11-BE79-899CD4DD5E12}" destId="{A34FE59F-0001-4FD0-98FB-A84E01BA5630}" srcOrd="9" destOrd="0" presId="urn:microsoft.com/office/officeart/2005/8/layout/list1"/>
    <dgm:cxn modelId="{D513453A-B7BF-4B48-8A81-AA5B8FEF8AAA}" type="presParOf" srcId="{290ADAC8-17E0-4F11-BE79-899CD4DD5E12}" destId="{96A4344F-D1F1-4CE1-89B9-842D7A86E936}" srcOrd="10" destOrd="0" presId="urn:microsoft.com/office/officeart/2005/8/layout/list1"/>
    <dgm:cxn modelId="{A997105F-1471-4841-84E1-1AEC98592217}" type="presParOf" srcId="{290ADAC8-17E0-4F11-BE79-899CD4DD5E12}" destId="{EE998909-E1EE-4BAD-9FF6-8E517B5A56B4}" srcOrd="11" destOrd="0" presId="urn:microsoft.com/office/officeart/2005/8/layout/list1"/>
    <dgm:cxn modelId="{4D8A200F-0CF6-495A-A9A0-8BF7A6067AAD}" type="presParOf" srcId="{290ADAC8-17E0-4F11-BE79-899CD4DD5E12}" destId="{16CB6221-D479-456C-BAA3-2C281275FAD4}" srcOrd="12" destOrd="0" presId="urn:microsoft.com/office/officeart/2005/8/layout/list1"/>
    <dgm:cxn modelId="{E1452DF4-ECFB-470A-902E-49141408CFAF}" type="presParOf" srcId="{16CB6221-D479-456C-BAA3-2C281275FAD4}" destId="{BEF7B1B2-6C80-44CE-99F2-D3048D696BD0}" srcOrd="0" destOrd="0" presId="urn:microsoft.com/office/officeart/2005/8/layout/list1"/>
    <dgm:cxn modelId="{AE124265-A70F-45FA-BC70-523E0785BE4F}" type="presParOf" srcId="{16CB6221-D479-456C-BAA3-2C281275FAD4}" destId="{64923789-C6E9-4DD8-A7E4-C0913B4DCA13}" srcOrd="1" destOrd="0" presId="urn:microsoft.com/office/officeart/2005/8/layout/list1"/>
    <dgm:cxn modelId="{BD0D7D58-6097-4281-9DC6-7701271CBD4E}" type="presParOf" srcId="{290ADAC8-17E0-4F11-BE79-899CD4DD5E12}" destId="{058DEE91-8C4C-451E-AC9D-CC843D4FF227}" srcOrd="13" destOrd="0" presId="urn:microsoft.com/office/officeart/2005/8/layout/list1"/>
    <dgm:cxn modelId="{8578233A-81F3-4D2C-845C-D87089FFC82A}" type="presParOf" srcId="{290ADAC8-17E0-4F11-BE79-899CD4DD5E12}" destId="{68177EB9-9755-4BC7-A7CD-C8322838000A}" srcOrd="14" destOrd="0" presId="urn:microsoft.com/office/officeart/2005/8/layout/list1"/>
    <dgm:cxn modelId="{1684BE8C-796D-4DB9-BD3F-BD75414DC0FC}" type="presParOf" srcId="{290ADAC8-17E0-4F11-BE79-899CD4DD5E12}" destId="{03318B1B-36B1-4FBA-B51D-1C74D7A12D94}" srcOrd="15" destOrd="0" presId="urn:microsoft.com/office/officeart/2005/8/layout/list1"/>
    <dgm:cxn modelId="{79257B9F-8E49-4F39-A98E-3A210832FC0B}" type="presParOf" srcId="{290ADAC8-17E0-4F11-BE79-899CD4DD5E12}" destId="{CC30C510-E6E3-4070-9D94-F524965D7D11}" srcOrd="16" destOrd="0" presId="urn:microsoft.com/office/officeart/2005/8/layout/list1"/>
    <dgm:cxn modelId="{DD39B3F1-DA7E-4DB2-88BB-AF9663DEF4E9}" type="presParOf" srcId="{CC30C510-E6E3-4070-9D94-F524965D7D11}" destId="{FFCB859E-7666-4E4D-A812-88EE2A3B3FEF}" srcOrd="0" destOrd="0" presId="urn:microsoft.com/office/officeart/2005/8/layout/list1"/>
    <dgm:cxn modelId="{A285BF04-095E-4C1F-AAAA-5833B53D60B5}" type="presParOf" srcId="{CC30C510-E6E3-4070-9D94-F524965D7D11}" destId="{4285D320-51A2-45CA-ABF3-BF7D73AB2C31}" srcOrd="1" destOrd="0" presId="urn:microsoft.com/office/officeart/2005/8/layout/list1"/>
    <dgm:cxn modelId="{11086719-A52F-4251-81CA-89F855D7E592}" type="presParOf" srcId="{290ADAC8-17E0-4F11-BE79-899CD4DD5E12}" destId="{19D8C8A4-BBE7-459E-A84C-753C9705832C}" srcOrd="17" destOrd="0" presId="urn:microsoft.com/office/officeart/2005/8/layout/list1"/>
    <dgm:cxn modelId="{36703BB0-0F4F-4131-ABEF-EFFD67127423}" type="presParOf" srcId="{290ADAC8-17E0-4F11-BE79-899CD4DD5E12}" destId="{08729A31-4440-4DA2-B81F-F997FCD1D0E0}" srcOrd="18" destOrd="0" presId="urn:microsoft.com/office/officeart/2005/8/layout/list1"/>
    <dgm:cxn modelId="{579FBD9B-FBA7-4A2A-ABBA-145BCD64E568}" type="presParOf" srcId="{290ADAC8-17E0-4F11-BE79-899CD4DD5E12}" destId="{E1273245-C9AF-4116-A7F8-420DDAD69379}" srcOrd="19" destOrd="0" presId="urn:microsoft.com/office/officeart/2005/8/layout/list1"/>
    <dgm:cxn modelId="{718F003C-2535-4FF0-8264-3265D04881A4}" type="presParOf" srcId="{290ADAC8-17E0-4F11-BE79-899CD4DD5E12}" destId="{FAC35078-BCC3-4114-9A93-D491E15E8117}" srcOrd="20" destOrd="0" presId="urn:microsoft.com/office/officeart/2005/8/layout/list1"/>
    <dgm:cxn modelId="{99D61570-6381-4924-A78C-7B700F3A6383}" type="presParOf" srcId="{FAC35078-BCC3-4114-9A93-D491E15E8117}" destId="{85641C3D-5D36-4DD8-81DD-CBF04AFAB90F}" srcOrd="0" destOrd="0" presId="urn:microsoft.com/office/officeart/2005/8/layout/list1"/>
    <dgm:cxn modelId="{EA6CF156-B756-4A33-9785-37CA665AF50A}" type="presParOf" srcId="{FAC35078-BCC3-4114-9A93-D491E15E8117}" destId="{D56A123F-710A-4DAD-908C-97ECC7F98F9C}" srcOrd="1" destOrd="0" presId="urn:microsoft.com/office/officeart/2005/8/layout/list1"/>
    <dgm:cxn modelId="{35C6F27E-A1D5-4C8A-92A2-D0C82388EB93}" type="presParOf" srcId="{290ADAC8-17E0-4F11-BE79-899CD4DD5E12}" destId="{2B10CEB9-8AA6-4316-B9D1-10BB64605E0A}" srcOrd="21" destOrd="0" presId="urn:microsoft.com/office/officeart/2005/8/layout/list1"/>
    <dgm:cxn modelId="{C08CF346-B7BE-4D60-A60F-B8E14FBA4376}" type="presParOf" srcId="{290ADAC8-17E0-4F11-BE79-899CD4DD5E12}" destId="{9B578AE4-F92A-4D33-BEE6-5D71073BCEB3}"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zh-CN" altLang="en-US"/>
        </a:p>
      </dgm:t>
    </dgm:pt>
    <dgm:pt modelId="{5D72DEBB-C4EE-4A4C-998A-DBACC02F0CFB}">
      <dgm:prSet phldrT="[文本]" custT="1"/>
      <dgm:spPr/>
      <dgm:t>
        <a:bodyPr/>
        <a:lstStyle/>
        <a:p>
          <a:r>
            <a:rPr lang="fr-FR" altLang="zh-CN" sz="2000" b="1" dirty="0" smtClean="0"/>
            <a:t>TITRE 1. </a:t>
          </a:r>
          <a:r>
            <a:rPr lang="fr-FR" sz="2000" b="1" dirty="0" smtClean="0">
              <a:latin typeface="Calibri" pitchFamily="34" charset="0"/>
            </a:rPr>
            <a:t>Admission et inscription des élèves, autorité parentale</a:t>
          </a:r>
          <a:endParaRPr lang="zh-CN" altLang="en-US" sz="2000" b="1"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custT="1"/>
      <dgm:spPr/>
      <dgm:t>
        <a:bodyPr/>
        <a:lstStyle/>
        <a:p>
          <a:r>
            <a:rPr lang="fr-FR" altLang="zh-CN" sz="2000" b="1" dirty="0" smtClean="0"/>
            <a:t>TITRE 2. Accueil et sécurité des élèves</a:t>
          </a:r>
          <a:endParaRPr lang="zh-CN" altLang="en-US" sz="2000" b="1"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custT="1"/>
      <dgm:spPr/>
      <dgm:t>
        <a:bodyPr/>
        <a:lstStyle/>
        <a:p>
          <a:r>
            <a:rPr lang="fr-FR" altLang="zh-CN" sz="2000" b="1" dirty="0" smtClean="0"/>
            <a:t>TITRE 3. Organisation du temps scolaire</a:t>
          </a:r>
          <a:endParaRPr lang="zh-CN" altLang="en-US" sz="2000" b="1"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EF20C16A-DADF-4709-BBA9-9754B974FE62}">
      <dgm:prSet phldrT="[文本]" custT="1"/>
      <dgm:spPr/>
      <dgm:t>
        <a:bodyPr/>
        <a:lstStyle/>
        <a:p>
          <a:r>
            <a:rPr lang="fr-FR" altLang="zh-CN" sz="2000" b="1" dirty="0" smtClean="0"/>
            <a:t>TITRE 4.  Education et vie scolaire (santé, climat scolaire, numérique)</a:t>
          </a:r>
          <a:endParaRPr lang="zh-CN" altLang="en-US" sz="2000" b="1" dirty="0"/>
        </a:p>
      </dgm:t>
    </dgm:pt>
    <dgm:pt modelId="{3CE8B99D-F79E-4437-8586-CFF247724039}" type="parTrans" cxnId="{924A4F2D-0A8F-449B-A4E8-6C28F34798EC}">
      <dgm:prSet/>
      <dgm:spPr/>
      <dgm:t>
        <a:bodyPr/>
        <a:lstStyle/>
        <a:p>
          <a:endParaRPr lang="fr-FR"/>
        </a:p>
      </dgm:t>
    </dgm:pt>
    <dgm:pt modelId="{07893FBF-4893-4EAD-9E95-00CD4AFA1D83}" type="sibTrans" cxnId="{924A4F2D-0A8F-449B-A4E8-6C28F34798EC}">
      <dgm:prSet/>
      <dgm:spPr/>
      <dgm:t>
        <a:bodyPr/>
        <a:lstStyle/>
        <a:p>
          <a:endParaRPr lang="fr-FR"/>
        </a:p>
      </dgm:t>
    </dgm:pt>
    <dgm:pt modelId="{048FC16A-09D0-4AEB-99F6-7FCE6E8DC738}">
      <dgm:prSet phldrT="[文本]" custT="1"/>
      <dgm:spPr/>
      <dgm:t>
        <a:bodyPr/>
        <a:lstStyle/>
        <a:p>
          <a:pPr algn="l"/>
          <a:r>
            <a:rPr lang="fr-FR" sz="2000" b="1" dirty="0" smtClean="0">
              <a:latin typeface="Calibri" pitchFamily="34" charset="0"/>
            </a:rPr>
            <a:t>TITRE 5.  Hygiène et sécurité, usage des locaux, évènements graves</a:t>
          </a:r>
          <a:endParaRPr lang="zh-CN" altLang="en-US" sz="2000" b="1" dirty="0"/>
        </a:p>
      </dgm:t>
    </dgm:pt>
    <dgm:pt modelId="{4200B8AB-9AE1-4F06-BD32-23B2D1FE911E}" type="parTrans" cxnId="{3F89A8B0-2188-40F8-A46E-D6ED32AE0AFC}">
      <dgm:prSet/>
      <dgm:spPr/>
      <dgm:t>
        <a:bodyPr/>
        <a:lstStyle/>
        <a:p>
          <a:endParaRPr lang="fr-FR"/>
        </a:p>
      </dgm:t>
    </dgm:pt>
    <dgm:pt modelId="{B40AB98F-C027-4A74-AD31-6D7933703733}" type="sibTrans" cxnId="{3F89A8B0-2188-40F8-A46E-D6ED32AE0AFC}">
      <dgm:prSet/>
      <dgm:spPr/>
      <dgm:t>
        <a:bodyPr/>
        <a:lstStyle/>
        <a:p>
          <a:endParaRPr lang="fr-FR"/>
        </a:p>
      </dgm:t>
    </dgm:pt>
    <dgm:pt modelId="{1631A3BC-5B7A-4C5C-A15F-CE1624432901}">
      <dgm:prSet phldrT="[文本]" custT="1"/>
      <dgm:spPr/>
      <dgm:t>
        <a:bodyPr/>
        <a:lstStyle/>
        <a:p>
          <a:r>
            <a:rPr lang="fr-FR" altLang="zh-CN" sz="2000" b="1" dirty="0" smtClean="0">
              <a:solidFill>
                <a:schemeClr val="bg1"/>
              </a:solidFill>
            </a:rPr>
            <a:t>TITRE 6.  Instances , relations familles, règlement intérieur, rôle et responsabilité des personnes </a:t>
          </a:r>
          <a:endParaRPr lang="zh-CN" altLang="en-US" sz="2000" b="1" dirty="0">
            <a:solidFill>
              <a:schemeClr val="bg1"/>
            </a:solidFill>
          </a:endParaRPr>
        </a:p>
      </dgm:t>
    </dgm:pt>
    <dgm:pt modelId="{CF4EF4D6-4938-4CCB-BB6D-5B162E3708D6}" type="parTrans" cxnId="{908F5E7A-769B-4903-9D29-5965C54C71D9}">
      <dgm:prSet/>
      <dgm:spPr/>
      <dgm:t>
        <a:bodyPr/>
        <a:lstStyle/>
        <a:p>
          <a:endParaRPr lang="fr-FR"/>
        </a:p>
      </dgm:t>
    </dgm:pt>
    <dgm:pt modelId="{9452939D-3812-4839-ABE8-3FD1E841CFA8}" type="sibTrans" cxnId="{908F5E7A-769B-4903-9D29-5965C54C71D9}">
      <dgm:prSet/>
      <dgm:spPr/>
      <dgm:t>
        <a:bodyPr/>
        <a:lstStyle/>
        <a:p>
          <a:endParaRPr lang="fr-FR"/>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zh-CN" altLang="en-US"/>
        </a:p>
      </dgm:t>
    </dgm:pt>
    <dgm:pt modelId="{45EF6FC4-75DC-49E3-BD05-7B7E6300CE25}" type="pres">
      <dgm:prSet presAssocID="{5D72DEBB-C4EE-4A4C-998A-DBACC02F0CFB}" presName="parentLin" presStyleCnt="0"/>
      <dgm:spPr/>
      <dgm:t>
        <a:bodyPr/>
        <a:lstStyle/>
        <a:p>
          <a:endParaRPr lang="fr-FR"/>
        </a:p>
      </dgm:t>
    </dgm:pt>
    <dgm:pt modelId="{20A6C866-FD85-4400-83D4-E3B919A34B51}" type="pres">
      <dgm:prSet presAssocID="{5D72DEBB-C4EE-4A4C-998A-DBACC02F0CFB}" presName="parentLeftMargin" presStyleLbl="node1" presStyleIdx="0" presStyleCnt="6"/>
      <dgm:spPr/>
      <dgm:t>
        <a:bodyPr/>
        <a:lstStyle/>
        <a:p>
          <a:endParaRPr lang="zh-CN" altLang="en-US"/>
        </a:p>
      </dgm:t>
    </dgm:pt>
    <dgm:pt modelId="{833C47F7-914D-4919-99FE-C55F44DD4350}" type="pres">
      <dgm:prSet presAssocID="{5D72DEBB-C4EE-4A4C-998A-DBACC02F0CFB}" presName="parentText" presStyleLbl="node1" presStyleIdx="0" presStyleCnt="6" custScaleY="139764">
        <dgm:presLayoutVars>
          <dgm:chMax val="0"/>
          <dgm:bulletEnabled val="1"/>
        </dgm:presLayoutVars>
      </dgm:prSet>
      <dgm:spPr/>
      <dgm:t>
        <a:bodyPr/>
        <a:lstStyle/>
        <a:p>
          <a:endParaRPr lang="zh-CN" altLang="en-US"/>
        </a:p>
      </dgm:t>
    </dgm:pt>
    <dgm:pt modelId="{1CA09CCC-EF99-4340-B4E1-5E5C5D8074D6}" type="pres">
      <dgm:prSet presAssocID="{5D72DEBB-C4EE-4A4C-998A-DBACC02F0CFB}" presName="negativeSpace" presStyleCnt="0"/>
      <dgm:spPr/>
      <dgm:t>
        <a:bodyPr/>
        <a:lstStyle/>
        <a:p>
          <a:endParaRPr lang="fr-FR"/>
        </a:p>
      </dgm:t>
    </dgm:pt>
    <dgm:pt modelId="{5EFADA3F-DBD8-47B3-87A4-F7C4DF43CC18}" type="pres">
      <dgm:prSet presAssocID="{5D72DEBB-C4EE-4A4C-998A-DBACC02F0CFB}" presName="childText" presStyleLbl="conFgAcc1" presStyleIdx="0" presStyleCnt="6">
        <dgm:presLayoutVars>
          <dgm:bulletEnabled val="1"/>
        </dgm:presLayoutVars>
      </dgm:prSet>
      <dgm:spPr/>
      <dgm:t>
        <a:bodyPr/>
        <a:lstStyle/>
        <a:p>
          <a:endParaRPr lang="fr-FR"/>
        </a:p>
      </dgm:t>
    </dgm:pt>
    <dgm:pt modelId="{D5BCB613-75FD-4DEE-8DA5-6CE19F632FB4}" type="pres">
      <dgm:prSet presAssocID="{2E39222F-7B7B-4ED2-827E-1328DFCF5572}" presName="spaceBetweenRectangles" presStyleCnt="0"/>
      <dgm:spPr/>
      <dgm:t>
        <a:bodyPr/>
        <a:lstStyle/>
        <a:p>
          <a:endParaRPr lang="fr-FR"/>
        </a:p>
      </dgm:t>
    </dgm:pt>
    <dgm:pt modelId="{AD00622C-704A-40DB-AA9A-CF6B66B9CB56}" type="pres">
      <dgm:prSet presAssocID="{240C59D7-2CE4-462A-9515-C237DA44CA8D}" presName="parentLin" presStyleCnt="0"/>
      <dgm:spPr/>
      <dgm:t>
        <a:bodyPr/>
        <a:lstStyle/>
        <a:p>
          <a:endParaRPr lang="fr-FR"/>
        </a:p>
      </dgm:t>
    </dgm:pt>
    <dgm:pt modelId="{1C3B8E56-CDD6-48F6-8138-C0343817464C}" type="pres">
      <dgm:prSet presAssocID="{240C59D7-2CE4-462A-9515-C237DA44CA8D}" presName="parentLeftMargin" presStyleLbl="node1" presStyleIdx="0" presStyleCnt="6"/>
      <dgm:spPr/>
      <dgm:t>
        <a:bodyPr/>
        <a:lstStyle/>
        <a:p>
          <a:endParaRPr lang="zh-CN" altLang="en-US"/>
        </a:p>
      </dgm:t>
    </dgm:pt>
    <dgm:pt modelId="{120FC45C-3BD5-48EA-A639-E7D5A20ED3FD}" type="pres">
      <dgm:prSet presAssocID="{240C59D7-2CE4-462A-9515-C237DA44CA8D}" presName="parentText" presStyleLbl="node1" presStyleIdx="1" presStyleCnt="6" custScaleX="99642" custScaleY="83834">
        <dgm:presLayoutVars>
          <dgm:chMax val="0"/>
          <dgm:bulletEnabled val="1"/>
        </dgm:presLayoutVars>
      </dgm:prSet>
      <dgm:spPr/>
      <dgm:t>
        <a:bodyPr/>
        <a:lstStyle/>
        <a:p>
          <a:endParaRPr lang="zh-CN" altLang="en-US"/>
        </a:p>
      </dgm:t>
    </dgm:pt>
    <dgm:pt modelId="{197A93D8-BD3E-486E-ABDB-8DA346AD7C11}" type="pres">
      <dgm:prSet presAssocID="{240C59D7-2CE4-462A-9515-C237DA44CA8D}" presName="negativeSpace" presStyleCnt="0"/>
      <dgm:spPr/>
      <dgm:t>
        <a:bodyPr/>
        <a:lstStyle/>
        <a:p>
          <a:endParaRPr lang="fr-FR"/>
        </a:p>
      </dgm:t>
    </dgm:pt>
    <dgm:pt modelId="{58D67328-282B-4E2B-B4DB-8AD412BAFFBC}" type="pres">
      <dgm:prSet presAssocID="{240C59D7-2CE4-462A-9515-C237DA44CA8D}" presName="childText" presStyleLbl="conFgAcc1" presStyleIdx="1" presStyleCnt="6">
        <dgm:presLayoutVars>
          <dgm:bulletEnabled val="1"/>
        </dgm:presLayoutVars>
      </dgm:prSet>
      <dgm:spPr/>
      <dgm:t>
        <a:bodyPr/>
        <a:lstStyle/>
        <a:p>
          <a:endParaRPr lang="fr-FR"/>
        </a:p>
      </dgm:t>
    </dgm:pt>
    <dgm:pt modelId="{C761DE94-27E5-4F75-9E5A-A7E6DD8791DF}" type="pres">
      <dgm:prSet presAssocID="{947B3124-FA3E-44E6-A51D-10587B3FB02E}" presName="spaceBetweenRectangles" presStyleCnt="0"/>
      <dgm:spPr/>
      <dgm:t>
        <a:bodyPr/>
        <a:lstStyle/>
        <a:p>
          <a:endParaRPr lang="fr-FR"/>
        </a:p>
      </dgm:t>
    </dgm:pt>
    <dgm:pt modelId="{B38C66CE-824B-42F9-A9FE-390D8396D086}" type="pres">
      <dgm:prSet presAssocID="{B05E394A-9B94-4D12-AA2A-4A782672DD2C}" presName="parentLin" presStyleCnt="0"/>
      <dgm:spPr/>
      <dgm:t>
        <a:bodyPr/>
        <a:lstStyle/>
        <a:p>
          <a:endParaRPr lang="fr-FR"/>
        </a:p>
      </dgm:t>
    </dgm:pt>
    <dgm:pt modelId="{0846F4B8-B208-428D-B0F2-ECF3D2F850BA}" type="pres">
      <dgm:prSet presAssocID="{B05E394A-9B94-4D12-AA2A-4A782672DD2C}" presName="parentLeftMargin" presStyleLbl="node1" presStyleIdx="1" presStyleCnt="6"/>
      <dgm:spPr/>
      <dgm:t>
        <a:bodyPr/>
        <a:lstStyle/>
        <a:p>
          <a:endParaRPr lang="zh-CN" altLang="en-US"/>
        </a:p>
      </dgm:t>
    </dgm:pt>
    <dgm:pt modelId="{8D3EE3B5-4895-4D5C-BF7C-9C953348E53B}" type="pres">
      <dgm:prSet presAssocID="{B05E394A-9B94-4D12-AA2A-4A782672DD2C}" presName="parentText" presStyleLbl="node1" presStyleIdx="2" presStyleCnt="6">
        <dgm:presLayoutVars>
          <dgm:chMax val="0"/>
          <dgm:bulletEnabled val="1"/>
        </dgm:presLayoutVars>
      </dgm:prSet>
      <dgm:spPr/>
      <dgm:t>
        <a:bodyPr/>
        <a:lstStyle/>
        <a:p>
          <a:endParaRPr lang="zh-CN" altLang="en-US"/>
        </a:p>
      </dgm:t>
    </dgm:pt>
    <dgm:pt modelId="{F262F509-6396-4BFC-87D5-70BB0970B22E}" type="pres">
      <dgm:prSet presAssocID="{B05E394A-9B94-4D12-AA2A-4A782672DD2C}" presName="negativeSpace" presStyleCnt="0"/>
      <dgm:spPr/>
      <dgm:t>
        <a:bodyPr/>
        <a:lstStyle/>
        <a:p>
          <a:endParaRPr lang="fr-FR"/>
        </a:p>
      </dgm:t>
    </dgm:pt>
    <dgm:pt modelId="{F776FF77-BBFD-429A-B555-3A759A0377CC}" type="pres">
      <dgm:prSet presAssocID="{B05E394A-9B94-4D12-AA2A-4A782672DD2C}" presName="childText" presStyleLbl="conFgAcc1" presStyleIdx="2" presStyleCnt="6">
        <dgm:presLayoutVars>
          <dgm:bulletEnabled val="1"/>
        </dgm:presLayoutVars>
      </dgm:prSet>
      <dgm:spPr/>
      <dgm:t>
        <a:bodyPr/>
        <a:lstStyle/>
        <a:p>
          <a:endParaRPr lang="fr-FR"/>
        </a:p>
      </dgm:t>
    </dgm:pt>
    <dgm:pt modelId="{50B95615-CB8F-4CC2-8F64-0166EFD65558}" type="pres">
      <dgm:prSet presAssocID="{7A5B6132-DA9E-4D4C-92AC-FEA7555A6732}" presName="spaceBetweenRectangles" presStyleCnt="0"/>
      <dgm:spPr/>
      <dgm:t>
        <a:bodyPr/>
        <a:lstStyle/>
        <a:p>
          <a:endParaRPr lang="fr-FR"/>
        </a:p>
      </dgm:t>
    </dgm:pt>
    <dgm:pt modelId="{B9150B71-6D02-4F2C-A64A-2234A150C2E2}" type="pres">
      <dgm:prSet presAssocID="{EF20C16A-DADF-4709-BBA9-9754B974FE62}" presName="parentLin" presStyleCnt="0"/>
      <dgm:spPr/>
    </dgm:pt>
    <dgm:pt modelId="{7BE400F9-DB01-4681-BD2C-108FF3D8CAA9}" type="pres">
      <dgm:prSet presAssocID="{EF20C16A-DADF-4709-BBA9-9754B974FE62}" presName="parentLeftMargin" presStyleLbl="node1" presStyleIdx="2" presStyleCnt="6"/>
      <dgm:spPr/>
      <dgm:t>
        <a:bodyPr/>
        <a:lstStyle/>
        <a:p>
          <a:endParaRPr lang="fr-FR"/>
        </a:p>
      </dgm:t>
    </dgm:pt>
    <dgm:pt modelId="{0F50F0B1-8DAB-4EA3-BEA7-8BC8C4F7371D}" type="pres">
      <dgm:prSet presAssocID="{EF20C16A-DADF-4709-BBA9-9754B974FE62}" presName="parentText" presStyleLbl="node1" presStyleIdx="3" presStyleCnt="6">
        <dgm:presLayoutVars>
          <dgm:chMax val="0"/>
          <dgm:bulletEnabled val="1"/>
        </dgm:presLayoutVars>
      </dgm:prSet>
      <dgm:spPr/>
      <dgm:t>
        <a:bodyPr/>
        <a:lstStyle/>
        <a:p>
          <a:endParaRPr lang="fr-FR"/>
        </a:p>
      </dgm:t>
    </dgm:pt>
    <dgm:pt modelId="{A34FE59F-0001-4FD0-98FB-A84E01BA5630}" type="pres">
      <dgm:prSet presAssocID="{EF20C16A-DADF-4709-BBA9-9754B974FE62}" presName="negativeSpace" presStyleCnt="0"/>
      <dgm:spPr/>
    </dgm:pt>
    <dgm:pt modelId="{96A4344F-D1F1-4CE1-89B9-842D7A86E936}" type="pres">
      <dgm:prSet presAssocID="{EF20C16A-DADF-4709-BBA9-9754B974FE62}" presName="childText" presStyleLbl="conFgAcc1" presStyleIdx="3" presStyleCnt="6">
        <dgm:presLayoutVars>
          <dgm:bulletEnabled val="1"/>
        </dgm:presLayoutVars>
      </dgm:prSet>
      <dgm:spPr/>
      <dgm:t>
        <a:bodyPr/>
        <a:lstStyle/>
        <a:p>
          <a:endParaRPr lang="fr-FR"/>
        </a:p>
      </dgm:t>
    </dgm:pt>
    <dgm:pt modelId="{EE998909-E1EE-4BAD-9FF6-8E517B5A56B4}" type="pres">
      <dgm:prSet presAssocID="{07893FBF-4893-4EAD-9E95-00CD4AFA1D83}" presName="spaceBetweenRectangles" presStyleCnt="0"/>
      <dgm:spPr/>
    </dgm:pt>
    <dgm:pt modelId="{16CB6221-D479-456C-BAA3-2C281275FAD4}" type="pres">
      <dgm:prSet presAssocID="{048FC16A-09D0-4AEB-99F6-7FCE6E8DC738}" presName="parentLin" presStyleCnt="0"/>
      <dgm:spPr/>
    </dgm:pt>
    <dgm:pt modelId="{BEF7B1B2-6C80-44CE-99F2-D3048D696BD0}" type="pres">
      <dgm:prSet presAssocID="{048FC16A-09D0-4AEB-99F6-7FCE6E8DC738}" presName="parentLeftMargin" presStyleLbl="node1" presStyleIdx="3" presStyleCnt="6"/>
      <dgm:spPr/>
      <dgm:t>
        <a:bodyPr/>
        <a:lstStyle/>
        <a:p>
          <a:endParaRPr lang="fr-FR"/>
        </a:p>
      </dgm:t>
    </dgm:pt>
    <dgm:pt modelId="{64923789-C6E9-4DD8-A7E4-C0913B4DCA13}" type="pres">
      <dgm:prSet presAssocID="{048FC16A-09D0-4AEB-99F6-7FCE6E8DC738}" presName="parentText" presStyleLbl="node1" presStyleIdx="4" presStyleCnt="6" custScaleY="138286">
        <dgm:presLayoutVars>
          <dgm:chMax val="0"/>
          <dgm:bulletEnabled val="1"/>
        </dgm:presLayoutVars>
      </dgm:prSet>
      <dgm:spPr/>
      <dgm:t>
        <a:bodyPr/>
        <a:lstStyle/>
        <a:p>
          <a:endParaRPr lang="fr-FR"/>
        </a:p>
      </dgm:t>
    </dgm:pt>
    <dgm:pt modelId="{058DEE91-8C4C-451E-AC9D-CC843D4FF227}" type="pres">
      <dgm:prSet presAssocID="{048FC16A-09D0-4AEB-99F6-7FCE6E8DC738}" presName="negativeSpace" presStyleCnt="0"/>
      <dgm:spPr/>
    </dgm:pt>
    <dgm:pt modelId="{68177EB9-9755-4BC7-A7CD-C8322838000A}" type="pres">
      <dgm:prSet presAssocID="{048FC16A-09D0-4AEB-99F6-7FCE6E8DC738}" presName="childText" presStyleLbl="conFgAcc1" presStyleIdx="4" presStyleCnt="6">
        <dgm:presLayoutVars>
          <dgm:bulletEnabled val="1"/>
        </dgm:presLayoutVars>
      </dgm:prSet>
      <dgm:spPr/>
    </dgm:pt>
    <dgm:pt modelId="{03318B1B-36B1-4FBA-B51D-1C74D7A12D94}" type="pres">
      <dgm:prSet presAssocID="{B40AB98F-C027-4A74-AD31-6D7933703733}" presName="spaceBetweenRectangles" presStyleCnt="0"/>
      <dgm:spPr/>
    </dgm:pt>
    <dgm:pt modelId="{FAC35078-BCC3-4114-9A93-D491E15E8117}" type="pres">
      <dgm:prSet presAssocID="{1631A3BC-5B7A-4C5C-A15F-CE1624432901}" presName="parentLin" presStyleCnt="0"/>
      <dgm:spPr/>
    </dgm:pt>
    <dgm:pt modelId="{85641C3D-5D36-4DD8-81DD-CBF04AFAB90F}" type="pres">
      <dgm:prSet presAssocID="{1631A3BC-5B7A-4C5C-A15F-CE1624432901}" presName="parentLeftMargin" presStyleLbl="node1" presStyleIdx="4" presStyleCnt="6"/>
      <dgm:spPr/>
      <dgm:t>
        <a:bodyPr/>
        <a:lstStyle/>
        <a:p>
          <a:endParaRPr lang="fr-FR"/>
        </a:p>
      </dgm:t>
    </dgm:pt>
    <dgm:pt modelId="{D56A123F-710A-4DAD-908C-97ECC7F98F9C}" type="pres">
      <dgm:prSet presAssocID="{1631A3BC-5B7A-4C5C-A15F-CE1624432901}" presName="parentText" presStyleLbl="node1" presStyleIdx="5" presStyleCnt="6" custScaleY="115094">
        <dgm:presLayoutVars>
          <dgm:chMax val="0"/>
          <dgm:bulletEnabled val="1"/>
        </dgm:presLayoutVars>
      </dgm:prSet>
      <dgm:spPr/>
      <dgm:t>
        <a:bodyPr/>
        <a:lstStyle/>
        <a:p>
          <a:endParaRPr lang="fr-FR"/>
        </a:p>
      </dgm:t>
    </dgm:pt>
    <dgm:pt modelId="{2B10CEB9-8AA6-4316-B9D1-10BB64605E0A}" type="pres">
      <dgm:prSet presAssocID="{1631A3BC-5B7A-4C5C-A15F-CE1624432901}" presName="negativeSpace" presStyleCnt="0"/>
      <dgm:spPr/>
    </dgm:pt>
    <dgm:pt modelId="{9B578AE4-F92A-4D33-BEE6-5D71073BCEB3}" type="pres">
      <dgm:prSet presAssocID="{1631A3BC-5B7A-4C5C-A15F-CE1624432901}" presName="childText" presStyleLbl="conFgAcc1" presStyleIdx="5" presStyleCnt="6">
        <dgm:presLayoutVars>
          <dgm:bulletEnabled val="1"/>
        </dgm:presLayoutVars>
      </dgm:prSet>
      <dgm:spPr/>
    </dgm:pt>
  </dgm:ptLst>
  <dgm:cxnLst>
    <dgm:cxn modelId="{1A220DA0-ED41-4929-AA2B-745CE0C8832B}" srcId="{0274B17C-A8D6-4EC1-9F74-DEF1B852E50E}" destId="{5D72DEBB-C4EE-4A4C-998A-DBACC02F0CFB}" srcOrd="0" destOrd="0" parTransId="{17E68D72-00DC-4896-AF97-6202D147E269}" sibTransId="{2E39222F-7B7B-4ED2-827E-1328DFCF5572}"/>
    <dgm:cxn modelId="{139B87BC-66F4-4391-A24B-10DDA8C89CF7}" type="presOf" srcId="{5D72DEBB-C4EE-4A4C-998A-DBACC02F0CFB}" destId="{833C47F7-914D-4919-99FE-C55F44DD4350}" srcOrd="1" destOrd="0" presId="urn:microsoft.com/office/officeart/2005/8/layout/list1"/>
    <dgm:cxn modelId="{3F89A8B0-2188-40F8-A46E-D6ED32AE0AFC}" srcId="{0274B17C-A8D6-4EC1-9F74-DEF1B852E50E}" destId="{048FC16A-09D0-4AEB-99F6-7FCE6E8DC738}" srcOrd="4" destOrd="0" parTransId="{4200B8AB-9AE1-4F06-BD32-23B2D1FE911E}" sibTransId="{B40AB98F-C027-4A74-AD31-6D7933703733}"/>
    <dgm:cxn modelId="{910A7DF5-E214-4793-B0E5-4BDA9128D21F}" srcId="{0274B17C-A8D6-4EC1-9F74-DEF1B852E50E}" destId="{240C59D7-2CE4-462A-9515-C237DA44CA8D}" srcOrd="1" destOrd="0" parTransId="{CD49C4B8-92C8-418B-931E-B71E1BE6881B}" sibTransId="{947B3124-FA3E-44E6-A51D-10587B3FB02E}"/>
    <dgm:cxn modelId="{788B4D67-7D22-4C11-B3D1-92EFA64CFDB7}" type="presOf" srcId="{0274B17C-A8D6-4EC1-9F74-DEF1B852E50E}" destId="{290ADAC8-17E0-4F11-BE79-899CD4DD5E12}" srcOrd="0" destOrd="0" presId="urn:microsoft.com/office/officeart/2005/8/layout/list1"/>
    <dgm:cxn modelId="{791C8DB6-4ACF-4FC2-ADB4-F2D52DAFFF32}" type="presOf" srcId="{1631A3BC-5B7A-4C5C-A15F-CE1624432901}" destId="{85641C3D-5D36-4DD8-81DD-CBF04AFAB90F}" srcOrd="0" destOrd="0" presId="urn:microsoft.com/office/officeart/2005/8/layout/list1"/>
    <dgm:cxn modelId="{6B20D782-C698-4BC6-8FD1-4264CC847AF1}" type="presOf" srcId="{048FC16A-09D0-4AEB-99F6-7FCE6E8DC738}" destId="{BEF7B1B2-6C80-44CE-99F2-D3048D696BD0}" srcOrd="0" destOrd="0" presId="urn:microsoft.com/office/officeart/2005/8/layout/list1"/>
    <dgm:cxn modelId="{7ECD6FFF-15F6-49A0-ACFE-200D8FD7DBB5}" type="presOf" srcId="{048FC16A-09D0-4AEB-99F6-7FCE6E8DC738}" destId="{64923789-C6E9-4DD8-A7E4-C0913B4DCA13}" srcOrd="1" destOrd="0" presId="urn:microsoft.com/office/officeart/2005/8/layout/list1"/>
    <dgm:cxn modelId="{2B24F0DF-3CDD-439E-A324-AE6FF93FD5FC}" type="presOf" srcId="{B05E394A-9B94-4D12-AA2A-4A782672DD2C}" destId="{8D3EE3B5-4895-4D5C-BF7C-9C953348E53B}" srcOrd="1" destOrd="0" presId="urn:microsoft.com/office/officeart/2005/8/layout/list1"/>
    <dgm:cxn modelId="{1752B4BB-F0F7-418E-9158-916EEA7C1D50}" type="presOf" srcId="{240C59D7-2CE4-462A-9515-C237DA44CA8D}" destId="{120FC45C-3BD5-48EA-A639-E7D5A20ED3FD}" srcOrd="1" destOrd="0" presId="urn:microsoft.com/office/officeart/2005/8/layout/list1"/>
    <dgm:cxn modelId="{919E897E-230D-46F3-9C79-5D5CCF325F34}" type="presOf" srcId="{240C59D7-2CE4-462A-9515-C237DA44CA8D}" destId="{1C3B8E56-CDD6-48F6-8138-C0343817464C}" srcOrd="0" destOrd="0" presId="urn:microsoft.com/office/officeart/2005/8/layout/list1"/>
    <dgm:cxn modelId="{B51CF2D2-FA74-463D-90C5-45FE171DCFB7}" type="presOf" srcId="{EF20C16A-DADF-4709-BBA9-9754B974FE62}" destId="{7BE400F9-DB01-4681-BD2C-108FF3D8CAA9}" srcOrd="0" destOrd="0" presId="urn:microsoft.com/office/officeart/2005/8/layout/list1"/>
    <dgm:cxn modelId="{DAD30B86-5D82-4561-9BF4-8FBCCDDA715C}" srcId="{0274B17C-A8D6-4EC1-9F74-DEF1B852E50E}" destId="{B05E394A-9B94-4D12-AA2A-4A782672DD2C}" srcOrd="2" destOrd="0" parTransId="{A56B56F5-D1A3-4E94-9B1D-AFE1904D8299}" sibTransId="{7A5B6132-DA9E-4D4C-92AC-FEA7555A6732}"/>
    <dgm:cxn modelId="{924A4F2D-0A8F-449B-A4E8-6C28F34798EC}" srcId="{0274B17C-A8D6-4EC1-9F74-DEF1B852E50E}" destId="{EF20C16A-DADF-4709-BBA9-9754B974FE62}" srcOrd="3" destOrd="0" parTransId="{3CE8B99D-F79E-4437-8586-CFF247724039}" sibTransId="{07893FBF-4893-4EAD-9E95-00CD4AFA1D83}"/>
    <dgm:cxn modelId="{908F5E7A-769B-4903-9D29-5965C54C71D9}" srcId="{0274B17C-A8D6-4EC1-9F74-DEF1B852E50E}" destId="{1631A3BC-5B7A-4C5C-A15F-CE1624432901}" srcOrd="5" destOrd="0" parTransId="{CF4EF4D6-4938-4CCB-BB6D-5B162E3708D6}" sibTransId="{9452939D-3812-4839-ABE8-3FD1E841CFA8}"/>
    <dgm:cxn modelId="{1904E810-D22A-4D14-ADF7-59F9DDE7D101}" type="presOf" srcId="{EF20C16A-DADF-4709-BBA9-9754B974FE62}" destId="{0F50F0B1-8DAB-4EA3-BEA7-8BC8C4F7371D}" srcOrd="1" destOrd="0" presId="urn:microsoft.com/office/officeart/2005/8/layout/list1"/>
    <dgm:cxn modelId="{89F26D39-31AB-4236-8EF7-16F43A67A0BB}" type="presOf" srcId="{B05E394A-9B94-4D12-AA2A-4A782672DD2C}" destId="{0846F4B8-B208-428D-B0F2-ECF3D2F850BA}" srcOrd="0" destOrd="0" presId="urn:microsoft.com/office/officeart/2005/8/layout/list1"/>
    <dgm:cxn modelId="{1F1125DA-04F0-4759-8B2E-D92A68BE3E56}" type="presOf" srcId="{1631A3BC-5B7A-4C5C-A15F-CE1624432901}" destId="{D56A123F-710A-4DAD-908C-97ECC7F98F9C}" srcOrd="1" destOrd="0" presId="urn:microsoft.com/office/officeart/2005/8/layout/list1"/>
    <dgm:cxn modelId="{43E9DE12-8218-45A5-876E-6C9B10F676F4}" type="presOf" srcId="{5D72DEBB-C4EE-4A4C-998A-DBACC02F0CFB}" destId="{20A6C866-FD85-4400-83D4-E3B919A34B51}" srcOrd="0" destOrd="0" presId="urn:microsoft.com/office/officeart/2005/8/layout/list1"/>
    <dgm:cxn modelId="{CFA34CF7-6F0A-47B2-A789-943C8EBFAE9C}" type="presParOf" srcId="{290ADAC8-17E0-4F11-BE79-899CD4DD5E12}" destId="{45EF6FC4-75DC-49E3-BD05-7B7E6300CE25}" srcOrd="0" destOrd="0" presId="urn:microsoft.com/office/officeart/2005/8/layout/list1"/>
    <dgm:cxn modelId="{0B9FFE1B-AC92-40E5-BBF0-52B7B16E0D17}" type="presParOf" srcId="{45EF6FC4-75DC-49E3-BD05-7B7E6300CE25}" destId="{20A6C866-FD85-4400-83D4-E3B919A34B51}" srcOrd="0" destOrd="0" presId="urn:microsoft.com/office/officeart/2005/8/layout/list1"/>
    <dgm:cxn modelId="{B168618A-9E9E-41BF-8C20-87A437AC110A}" type="presParOf" srcId="{45EF6FC4-75DC-49E3-BD05-7B7E6300CE25}" destId="{833C47F7-914D-4919-99FE-C55F44DD4350}" srcOrd="1" destOrd="0" presId="urn:microsoft.com/office/officeart/2005/8/layout/list1"/>
    <dgm:cxn modelId="{441A5288-B075-4EF5-9C08-16B3ACEB05D7}" type="presParOf" srcId="{290ADAC8-17E0-4F11-BE79-899CD4DD5E12}" destId="{1CA09CCC-EF99-4340-B4E1-5E5C5D8074D6}" srcOrd="1" destOrd="0" presId="urn:microsoft.com/office/officeart/2005/8/layout/list1"/>
    <dgm:cxn modelId="{E2BED61C-7C35-430E-98A1-A9E31B667B0E}" type="presParOf" srcId="{290ADAC8-17E0-4F11-BE79-899CD4DD5E12}" destId="{5EFADA3F-DBD8-47B3-87A4-F7C4DF43CC18}" srcOrd="2" destOrd="0" presId="urn:microsoft.com/office/officeart/2005/8/layout/list1"/>
    <dgm:cxn modelId="{626308EB-5C77-408D-9724-66FD48CD7A80}" type="presParOf" srcId="{290ADAC8-17E0-4F11-BE79-899CD4DD5E12}" destId="{D5BCB613-75FD-4DEE-8DA5-6CE19F632FB4}" srcOrd="3" destOrd="0" presId="urn:microsoft.com/office/officeart/2005/8/layout/list1"/>
    <dgm:cxn modelId="{DC482588-27CA-44AB-B584-9BEF4A18FAFB}" type="presParOf" srcId="{290ADAC8-17E0-4F11-BE79-899CD4DD5E12}" destId="{AD00622C-704A-40DB-AA9A-CF6B66B9CB56}" srcOrd="4" destOrd="0" presId="urn:microsoft.com/office/officeart/2005/8/layout/list1"/>
    <dgm:cxn modelId="{336BF8B9-A784-439D-AE4D-352B14EEAF80}" type="presParOf" srcId="{AD00622C-704A-40DB-AA9A-CF6B66B9CB56}" destId="{1C3B8E56-CDD6-48F6-8138-C0343817464C}" srcOrd="0" destOrd="0" presId="urn:microsoft.com/office/officeart/2005/8/layout/list1"/>
    <dgm:cxn modelId="{A7D47946-65A4-4DF3-893D-28606F10EB51}" type="presParOf" srcId="{AD00622C-704A-40DB-AA9A-CF6B66B9CB56}" destId="{120FC45C-3BD5-48EA-A639-E7D5A20ED3FD}" srcOrd="1" destOrd="0" presId="urn:microsoft.com/office/officeart/2005/8/layout/list1"/>
    <dgm:cxn modelId="{F365257A-4818-487E-8D1D-D77D84B02D50}" type="presParOf" srcId="{290ADAC8-17E0-4F11-BE79-899CD4DD5E12}" destId="{197A93D8-BD3E-486E-ABDB-8DA346AD7C11}" srcOrd="5" destOrd="0" presId="urn:microsoft.com/office/officeart/2005/8/layout/list1"/>
    <dgm:cxn modelId="{9E7423A2-D9BC-4801-84BF-75C05382A845}" type="presParOf" srcId="{290ADAC8-17E0-4F11-BE79-899CD4DD5E12}" destId="{58D67328-282B-4E2B-B4DB-8AD412BAFFBC}" srcOrd="6" destOrd="0" presId="urn:microsoft.com/office/officeart/2005/8/layout/list1"/>
    <dgm:cxn modelId="{CEEFCA51-0FC1-4354-AF8A-CFFE148825CF}" type="presParOf" srcId="{290ADAC8-17E0-4F11-BE79-899CD4DD5E12}" destId="{C761DE94-27E5-4F75-9E5A-A7E6DD8791DF}" srcOrd="7" destOrd="0" presId="urn:microsoft.com/office/officeart/2005/8/layout/list1"/>
    <dgm:cxn modelId="{114309C9-E61D-403C-8EDF-252842BA5451}" type="presParOf" srcId="{290ADAC8-17E0-4F11-BE79-899CD4DD5E12}" destId="{B38C66CE-824B-42F9-A9FE-390D8396D086}" srcOrd="8" destOrd="0" presId="urn:microsoft.com/office/officeart/2005/8/layout/list1"/>
    <dgm:cxn modelId="{E3C81E10-346A-4CED-AE2A-272DDF772966}" type="presParOf" srcId="{B38C66CE-824B-42F9-A9FE-390D8396D086}" destId="{0846F4B8-B208-428D-B0F2-ECF3D2F850BA}" srcOrd="0" destOrd="0" presId="urn:microsoft.com/office/officeart/2005/8/layout/list1"/>
    <dgm:cxn modelId="{BDCFA71A-A7CD-4C2E-91DC-30AAF7369AF5}" type="presParOf" srcId="{B38C66CE-824B-42F9-A9FE-390D8396D086}" destId="{8D3EE3B5-4895-4D5C-BF7C-9C953348E53B}" srcOrd="1" destOrd="0" presId="urn:microsoft.com/office/officeart/2005/8/layout/list1"/>
    <dgm:cxn modelId="{C2EDEFF1-936E-47E5-9C8A-5AB039E6C600}" type="presParOf" srcId="{290ADAC8-17E0-4F11-BE79-899CD4DD5E12}" destId="{F262F509-6396-4BFC-87D5-70BB0970B22E}" srcOrd="9" destOrd="0" presId="urn:microsoft.com/office/officeart/2005/8/layout/list1"/>
    <dgm:cxn modelId="{9B0DFC82-5FDE-4EEF-88DB-71F335DA95F4}" type="presParOf" srcId="{290ADAC8-17E0-4F11-BE79-899CD4DD5E12}" destId="{F776FF77-BBFD-429A-B555-3A759A0377CC}" srcOrd="10" destOrd="0" presId="urn:microsoft.com/office/officeart/2005/8/layout/list1"/>
    <dgm:cxn modelId="{DB265F07-184E-415B-B7C4-D079535C58A1}" type="presParOf" srcId="{290ADAC8-17E0-4F11-BE79-899CD4DD5E12}" destId="{50B95615-CB8F-4CC2-8F64-0166EFD65558}" srcOrd="11" destOrd="0" presId="urn:microsoft.com/office/officeart/2005/8/layout/list1"/>
    <dgm:cxn modelId="{B09E3252-6924-40FE-B9FE-16B742AC0931}" type="presParOf" srcId="{290ADAC8-17E0-4F11-BE79-899CD4DD5E12}" destId="{B9150B71-6D02-4F2C-A64A-2234A150C2E2}" srcOrd="12" destOrd="0" presId="urn:microsoft.com/office/officeart/2005/8/layout/list1"/>
    <dgm:cxn modelId="{1DA344C5-33BF-49D7-8AFE-995066AC8927}" type="presParOf" srcId="{B9150B71-6D02-4F2C-A64A-2234A150C2E2}" destId="{7BE400F9-DB01-4681-BD2C-108FF3D8CAA9}" srcOrd="0" destOrd="0" presId="urn:microsoft.com/office/officeart/2005/8/layout/list1"/>
    <dgm:cxn modelId="{C2F0EF00-C1F0-4C9E-A7AE-FA6486B38987}" type="presParOf" srcId="{B9150B71-6D02-4F2C-A64A-2234A150C2E2}" destId="{0F50F0B1-8DAB-4EA3-BEA7-8BC8C4F7371D}" srcOrd="1" destOrd="0" presId="urn:microsoft.com/office/officeart/2005/8/layout/list1"/>
    <dgm:cxn modelId="{21F5CF12-D024-44DC-967B-58C02E30943E}" type="presParOf" srcId="{290ADAC8-17E0-4F11-BE79-899CD4DD5E12}" destId="{A34FE59F-0001-4FD0-98FB-A84E01BA5630}" srcOrd="13" destOrd="0" presId="urn:microsoft.com/office/officeart/2005/8/layout/list1"/>
    <dgm:cxn modelId="{0B3F8047-027E-463A-A064-68F2150D2269}" type="presParOf" srcId="{290ADAC8-17E0-4F11-BE79-899CD4DD5E12}" destId="{96A4344F-D1F1-4CE1-89B9-842D7A86E936}" srcOrd="14" destOrd="0" presId="urn:microsoft.com/office/officeart/2005/8/layout/list1"/>
    <dgm:cxn modelId="{FA70BC7D-7A25-42B2-89F6-3335C4D1A715}" type="presParOf" srcId="{290ADAC8-17E0-4F11-BE79-899CD4DD5E12}" destId="{EE998909-E1EE-4BAD-9FF6-8E517B5A56B4}" srcOrd="15" destOrd="0" presId="urn:microsoft.com/office/officeart/2005/8/layout/list1"/>
    <dgm:cxn modelId="{2880DAC2-F2DB-4BEA-938B-17A0C5F0D9A7}" type="presParOf" srcId="{290ADAC8-17E0-4F11-BE79-899CD4DD5E12}" destId="{16CB6221-D479-456C-BAA3-2C281275FAD4}" srcOrd="16" destOrd="0" presId="urn:microsoft.com/office/officeart/2005/8/layout/list1"/>
    <dgm:cxn modelId="{0031A5BA-B70C-462B-98BC-8B03738D1BF0}" type="presParOf" srcId="{16CB6221-D479-456C-BAA3-2C281275FAD4}" destId="{BEF7B1B2-6C80-44CE-99F2-D3048D696BD0}" srcOrd="0" destOrd="0" presId="urn:microsoft.com/office/officeart/2005/8/layout/list1"/>
    <dgm:cxn modelId="{0AC09B1F-63A6-4BA1-988E-9E92CCE23CD9}" type="presParOf" srcId="{16CB6221-D479-456C-BAA3-2C281275FAD4}" destId="{64923789-C6E9-4DD8-A7E4-C0913B4DCA13}" srcOrd="1" destOrd="0" presId="urn:microsoft.com/office/officeart/2005/8/layout/list1"/>
    <dgm:cxn modelId="{42538465-EF4A-4E10-B017-D93F990AE1EE}" type="presParOf" srcId="{290ADAC8-17E0-4F11-BE79-899CD4DD5E12}" destId="{058DEE91-8C4C-451E-AC9D-CC843D4FF227}" srcOrd="17" destOrd="0" presId="urn:microsoft.com/office/officeart/2005/8/layout/list1"/>
    <dgm:cxn modelId="{27332E51-B6D5-43B1-945A-1BF219EC62B2}" type="presParOf" srcId="{290ADAC8-17E0-4F11-BE79-899CD4DD5E12}" destId="{68177EB9-9755-4BC7-A7CD-C8322838000A}" srcOrd="18" destOrd="0" presId="urn:microsoft.com/office/officeart/2005/8/layout/list1"/>
    <dgm:cxn modelId="{BD10B8B5-B80F-4727-8F83-6BE950B15CD7}" type="presParOf" srcId="{290ADAC8-17E0-4F11-BE79-899CD4DD5E12}" destId="{03318B1B-36B1-4FBA-B51D-1C74D7A12D94}" srcOrd="19" destOrd="0" presId="urn:microsoft.com/office/officeart/2005/8/layout/list1"/>
    <dgm:cxn modelId="{3225AE48-B12F-403C-A267-D96596418302}" type="presParOf" srcId="{290ADAC8-17E0-4F11-BE79-899CD4DD5E12}" destId="{FAC35078-BCC3-4114-9A93-D491E15E8117}" srcOrd="20" destOrd="0" presId="urn:microsoft.com/office/officeart/2005/8/layout/list1"/>
    <dgm:cxn modelId="{4BC56C6A-99B2-4E2D-A0F2-54B489C3AD64}" type="presParOf" srcId="{FAC35078-BCC3-4114-9A93-D491E15E8117}" destId="{85641C3D-5D36-4DD8-81DD-CBF04AFAB90F}" srcOrd="0" destOrd="0" presId="urn:microsoft.com/office/officeart/2005/8/layout/list1"/>
    <dgm:cxn modelId="{61849EC0-7D25-479A-8538-8033EDC72AE7}" type="presParOf" srcId="{FAC35078-BCC3-4114-9A93-D491E15E8117}" destId="{D56A123F-710A-4DAD-908C-97ECC7F98F9C}" srcOrd="1" destOrd="0" presId="urn:microsoft.com/office/officeart/2005/8/layout/list1"/>
    <dgm:cxn modelId="{4713AA11-5266-4060-A8DF-13C68794A45B}" type="presParOf" srcId="{290ADAC8-17E0-4F11-BE79-899CD4DD5E12}" destId="{2B10CEB9-8AA6-4316-B9D1-10BB64605E0A}" srcOrd="21" destOrd="0" presId="urn:microsoft.com/office/officeart/2005/8/layout/list1"/>
    <dgm:cxn modelId="{A6B926B8-4162-43BB-BA09-E8F81FCA209B}" type="presParOf" srcId="{290ADAC8-17E0-4F11-BE79-899CD4DD5E12}" destId="{9B578AE4-F92A-4D33-BEE6-5D71073BCEB3}"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D67328-282B-4E2B-B4DB-8AD412BAFFBC}">
      <dsp:nvSpPr>
        <dsp:cNvPr id="0" name=""/>
        <dsp:cNvSpPr/>
      </dsp:nvSpPr>
      <dsp:spPr>
        <a:xfrm>
          <a:off x="0" y="317988"/>
          <a:ext cx="11572924" cy="478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578646" y="37548"/>
          <a:ext cx="8101046" cy="5608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89000">
            <a:lnSpc>
              <a:spcPct val="90000"/>
            </a:lnSpc>
            <a:spcBef>
              <a:spcPct val="0"/>
            </a:spcBef>
            <a:spcAft>
              <a:spcPct val="35000"/>
            </a:spcAft>
          </a:pPr>
          <a:r>
            <a:rPr lang="fr-FR" altLang="zh-CN" sz="2000" b="1" kern="1200" dirty="0" smtClean="0"/>
            <a:t>Territoires ruraux vieillissants et  secteurs périurbains en croissance</a:t>
          </a:r>
          <a:endParaRPr lang="zh-CN" altLang="en-US" sz="2000" b="1" kern="1200" dirty="0"/>
        </a:p>
      </dsp:txBody>
      <dsp:txXfrm>
        <a:off x="578646" y="37548"/>
        <a:ext cx="8101046" cy="560880"/>
      </dsp:txXfrm>
    </dsp:sp>
    <dsp:sp modelId="{F776FF77-BBFD-429A-B555-3A759A0377CC}">
      <dsp:nvSpPr>
        <dsp:cNvPr id="0" name=""/>
        <dsp:cNvSpPr/>
      </dsp:nvSpPr>
      <dsp:spPr>
        <a:xfrm>
          <a:off x="0" y="1179828"/>
          <a:ext cx="11572924" cy="478800"/>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578646" y="899388"/>
          <a:ext cx="8101046" cy="560880"/>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89000">
            <a:lnSpc>
              <a:spcPct val="90000"/>
            </a:lnSpc>
            <a:spcBef>
              <a:spcPct val="0"/>
            </a:spcBef>
            <a:spcAft>
              <a:spcPct val="35000"/>
            </a:spcAft>
          </a:pPr>
          <a:r>
            <a:rPr lang="fr-FR" altLang="zh-CN" sz="2000" b="1" kern="1200" dirty="0" smtClean="0"/>
            <a:t>Contexte économique dégradé depuis 2008</a:t>
          </a:r>
          <a:endParaRPr lang="zh-CN" altLang="en-US" sz="2000" b="1" kern="1200" dirty="0"/>
        </a:p>
      </dsp:txBody>
      <dsp:txXfrm>
        <a:off x="578646" y="899388"/>
        <a:ext cx="8101046" cy="560880"/>
      </dsp:txXfrm>
    </dsp:sp>
    <dsp:sp modelId="{96A4344F-D1F1-4CE1-89B9-842D7A86E936}">
      <dsp:nvSpPr>
        <dsp:cNvPr id="0" name=""/>
        <dsp:cNvSpPr/>
      </dsp:nvSpPr>
      <dsp:spPr>
        <a:xfrm>
          <a:off x="0" y="2041668"/>
          <a:ext cx="11572924" cy="478800"/>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sp>
    <dsp:sp modelId="{0F50F0B1-8DAB-4EA3-BEA7-8BC8C4F7371D}">
      <dsp:nvSpPr>
        <dsp:cNvPr id="0" name=""/>
        <dsp:cNvSpPr/>
      </dsp:nvSpPr>
      <dsp:spPr>
        <a:xfrm>
          <a:off x="578646" y="1761228"/>
          <a:ext cx="8101046" cy="560880"/>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00100">
            <a:lnSpc>
              <a:spcPct val="90000"/>
            </a:lnSpc>
            <a:spcBef>
              <a:spcPct val="0"/>
            </a:spcBef>
            <a:spcAft>
              <a:spcPct val="35000"/>
            </a:spcAft>
          </a:pPr>
          <a:r>
            <a:rPr lang="fr-FR" altLang="zh-CN" sz="1800" b="1" kern="1200" dirty="0" smtClean="0"/>
            <a:t>Elèves socialement peu favorisés sans être pour autant très défavorisés</a:t>
          </a:r>
          <a:endParaRPr lang="zh-CN" altLang="en-US" sz="1800" b="1" kern="1200" dirty="0"/>
        </a:p>
      </dsp:txBody>
      <dsp:txXfrm>
        <a:off x="578646" y="1761228"/>
        <a:ext cx="8101046" cy="560880"/>
      </dsp:txXfrm>
    </dsp:sp>
    <dsp:sp modelId="{68177EB9-9755-4BC7-A7CD-C8322838000A}">
      <dsp:nvSpPr>
        <dsp:cNvPr id="0" name=""/>
        <dsp:cNvSpPr/>
      </dsp:nvSpPr>
      <dsp:spPr>
        <a:xfrm>
          <a:off x="0" y="2903508"/>
          <a:ext cx="11572924" cy="478800"/>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sp>
    <dsp:sp modelId="{64923789-C6E9-4DD8-A7E4-C0913B4DCA13}">
      <dsp:nvSpPr>
        <dsp:cNvPr id="0" name=""/>
        <dsp:cNvSpPr/>
      </dsp:nvSpPr>
      <dsp:spPr>
        <a:xfrm>
          <a:off x="578646" y="2623068"/>
          <a:ext cx="8101046" cy="560880"/>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89000">
            <a:lnSpc>
              <a:spcPct val="90000"/>
            </a:lnSpc>
            <a:spcBef>
              <a:spcPct val="0"/>
            </a:spcBef>
            <a:spcAft>
              <a:spcPct val="35000"/>
            </a:spcAft>
          </a:pPr>
          <a:r>
            <a:rPr lang="fr-FR" altLang="zh-CN" sz="2000" b="1" kern="1200" dirty="0" smtClean="0"/>
            <a:t>Disparité territoriale entre zones urbaines et zones rurales</a:t>
          </a:r>
          <a:endParaRPr lang="zh-CN" altLang="en-US" sz="2000" b="1" kern="1200" dirty="0"/>
        </a:p>
      </dsp:txBody>
      <dsp:txXfrm>
        <a:off x="578646" y="2623068"/>
        <a:ext cx="8101046" cy="560880"/>
      </dsp:txXfrm>
    </dsp:sp>
    <dsp:sp modelId="{08729A31-4440-4DA2-B81F-F997FCD1D0E0}">
      <dsp:nvSpPr>
        <dsp:cNvPr id="0" name=""/>
        <dsp:cNvSpPr/>
      </dsp:nvSpPr>
      <dsp:spPr>
        <a:xfrm>
          <a:off x="0" y="3765348"/>
          <a:ext cx="11572924" cy="478800"/>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sp>
    <dsp:sp modelId="{4285D320-51A2-45CA-ABF3-BF7D73AB2C31}">
      <dsp:nvSpPr>
        <dsp:cNvPr id="0" name=""/>
        <dsp:cNvSpPr/>
      </dsp:nvSpPr>
      <dsp:spPr>
        <a:xfrm>
          <a:off x="578646" y="3484908"/>
          <a:ext cx="8101046" cy="560880"/>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89000">
            <a:lnSpc>
              <a:spcPct val="90000"/>
            </a:lnSpc>
            <a:spcBef>
              <a:spcPct val="0"/>
            </a:spcBef>
            <a:spcAft>
              <a:spcPct val="35000"/>
            </a:spcAft>
          </a:pPr>
          <a:r>
            <a:rPr lang="fr-FR" altLang="zh-CN" sz="2000" b="1" kern="1200" dirty="0" smtClean="0"/>
            <a:t>Forte proportion de petites structures dans le 1D et le 2D</a:t>
          </a:r>
          <a:endParaRPr lang="zh-CN" altLang="en-US" sz="2000" b="1" kern="1200" dirty="0"/>
        </a:p>
      </dsp:txBody>
      <dsp:txXfrm>
        <a:off x="578646" y="3484908"/>
        <a:ext cx="8101046" cy="560880"/>
      </dsp:txXfrm>
    </dsp:sp>
    <dsp:sp modelId="{9B578AE4-F92A-4D33-BEE6-5D71073BCEB3}">
      <dsp:nvSpPr>
        <dsp:cNvPr id="0" name=""/>
        <dsp:cNvSpPr/>
      </dsp:nvSpPr>
      <dsp:spPr>
        <a:xfrm>
          <a:off x="0" y="4627188"/>
          <a:ext cx="11572924" cy="478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D56A123F-710A-4DAD-908C-97ECC7F98F9C}">
      <dsp:nvSpPr>
        <dsp:cNvPr id="0" name=""/>
        <dsp:cNvSpPr/>
      </dsp:nvSpPr>
      <dsp:spPr>
        <a:xfrm>
          <a:off x="515961" y="4412213"/>
          <a:ext cx="8101046" cy="56088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200" tIns="0" rIns="306200" bIns="0" numCol="1" spcCol="1270" anchor="ctr" anchorCtr="0">
          <a:noAutofit/>
        </a:bodyPr>
        <a:lstStyle/>
        <a:p>
          <a:pPr lvl="0" algn="l" defTabSz="889000">
            <a:lnSpc>
              <a:spcPct val="90000"/>
            </a:lnSpc>
            <a:spcBef>
              <a:spcPct val="0"/>
            </a:spcBef>
            <a:spcAft>
              <a:spcPct val="35000"/>
            </a:spcAft>
          </a:pPr>
          <a:r>
            <a:rPr lang="fr-FR" altLang="zh-CN" sz="2000" b="1" kern="1200" dirty="0" smtClean="0"/>
            <a:t>Orientation importante vers la voie professionnelle après la 3</a:t>
          </a:r>
          <a:r>
            <a:rPr lang="fr-FR" altLang="zh-CN" sz="2000" b="1" kern="1200" baseline="30000" dirty="0" smtClean="0"/>
            <a:t>ème</a:t>
          </a:r>
          <a:r>
            <a:rPr lang="fr-FR" altLang="zh-CN" sz="2000" b="1" kern="1200" dirty="0" smtClean="0"/>
            <a:t> </a:t>
          </a:r>
          <a:endParaRPr lang="zh-CN" altLang="en-US" sz="2000" b="1" kern="1200" dirty="0"/>
        </a:p>
      </dsp:txBody>
      <dsp:txXfrm>
        <a:off x="515961" y="4412213"/>
        <a:ext cx="8101046"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ADA3F-DBD8-47B3-87A4-F7C4DF43CC18}">
      <dsp:nvSpPr>
        <dsp:cNvPr id="0" name=""/>
        <dsp:cNvSpPr/>
      </dsp:nvSpPr>
      <dsp:spPr>
        <a:xfrm>
          <a:off x="0" y="536994"/>
          <a:ext cx="11501486"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575074" y="113020"/>
          <a:ext cx="8051040" cy="66013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altLang="zh-CN" sz="2000" b="1" kern="1200" dirty="0" smtClean="0"/>
            <a:t>TITRE 1. </a:t>
          </a:r>
          <a:r>
            <a:rPr lang="fr-FR" sz="2000" b="1" kern="1200" dirty="0" smtClean="0">
              <a:latin typeface="Calibri" pitchFamily="34" charset="0"/>
            </a:rPr>
            <a:t>Admission et inscription des élèves, autorité parentale</a:t>
          </a:r>
          <a:endParaRPr lang="zh-CN" altLang="en-US" sz="2000" b="1" kern="1200" dirty="0"/>
        </a:p>
      </dsp:txBody>
      <dsp:txXfrm>
        <a:off x="575074" y="113020"/>
        <a:ext cx="8051040" cy="660133"/>
      </dsp:txXfrm>
    </dsp:sp>
    <dsp:sp modelId="{58D67328-282B-4E2B-B4DB-8AD412BAFFBC}">
      <dsp:nvSpPr>
        <dsp:cNvPr id="0" name=""/>
        <dsp:cNvSpPr/>
      </dsp:nvSpPr>
      <dsp:spPr>
        <a:xfrm>
          <a:off x="0" y="1186398"/>
          <a:ext cx="11501486" cy="403200"/>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575074" y="1026594"/>
          <a:ext cx="8022217" cy="395964"/>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altLang="zh-CN" sz="2000" b="1" kern="1200" dirty="0" smtClean="0"/>
            <a:t>TITRE 2. Accueil et sécurité des élèves</a:t>
          </a:r>
          <a:endParaRPr lang="zh-CN" altLang="en-US" sz="2000" b="1" kern="1200" dirty="0"/>
        </a:p>
      </dsp:txBody>
      <dsp:txXfrm>
        <a:off x="575074" y="1026594"/>
        <a:ext cx="8022217" cy="395964"/>
      </dsp:txXfrm>
    </dsp:sp>
    <dsp:sp modelId="{F776FF77-BBFD-429A-B555-3A759A0377CC}">
      <dsp:nvSpPr>
        <dsp:cNvPr id="0" name=""/>
        <dsp:cNvSpPr/>
      </dsp:nvSpPr>
      <dsp:spPr>
        <a:xfrm>
          <a:off x="0" y="1912158"/>
          <a:ext cx="11501486" cy="403200"/>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575074" y="1675998"/>
          <a:ext cx="8051040" cy="472320"/>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altLang="zh-CN" sz="2000" b="1" kern="1200" dirty="0" smtClean="0"/>
            <a:t>TITRE 3. Organisation du temps scolaire</a:t>
          </a:r>
          <a:endParaRPr lang="zh-CN" altLang="en-US" sz="2000" b="1" kern="1200" dirty="0"/>
        </a:p>
      </dsp:txBody>
      <dsp:txXfrm>
        <a:off x="575074" y="1675998"/>
        <a:ext cx="8051040" cy="472320"/>
      </dsp:txXfrm>
    </dsp:sp>
    <dsp:sp modelId="{96A4344F-D1F1-4CE1-89B9-842D7A86E936}">
      <dsp:nvSpPr>
        <dsp:cNvPr id="0" name=""/>
        <dsp:cNvSpPr/>
      </dsp:nvSpPr>
      <dsp:spPr>
        <a:xfrm>
          <a:off x="0" y="2637918"/>
          <a:ext cx="11501486" cy="403200"/>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sp>
    <dsp:sp modelId="{0F50F0B1-8DAB-4EA3-BEA7-8BC8C4F7371D}">
      <dsp:nvSpPr>
        <dsp:cNvPr id="0" name=""/>
        <dsp:cNvSpPr/>
      </dsp:nvSpPr>
      <dsp:spPr>
        <a:xfrm>
          <a:off x="575074" y="2401758"/>
          <a:ext cx="8051040" cy="472320"/>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altLang="zh-CN" sz="2000" b="1" kern="1200" dirty="0" smtClean="0"/>
            <a:t>TITRE 4.  Education et vie scolaire (santé, climat scolaire, numérique)</a:t>
          </a:r>
          <a:endParaRPr lang="zh-CN" altLang="en-US" sz="2000" b="1" kern="1200" dirty="0"/>
        </a:p>
      </dsp:txBody>
      <dsp:txXfrm>
        <a:off x="575074" y="2401758"/>
        <a:ext cx="8051040" cy="472320"/>
      </dsp:txXfrm>
    </dsp:sp>
    <dsp:sp modelId="{68177EB9-9755-4BC7-A7CD-C8322838000A}">
      <dsp:nvSpPr>
        <dsp:cNvPr id="0" name=""/>
        <dsp:cNvSpPr/>
      </dsp:nvSpPr>
      <dsp:spPr>
        <a:xfrm>
          <a:off x="0" y="3544511"/>
          <a:ext cx="11501486" cy="403200"/>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sp>
    <dsp:sp modelId="{64923789-C6E9-4DD8-A7E4-C0913B4DCA13}">
      <dsp:nvSpPr>
        <dsp:cNvPr id="0" name=""/>
        <dsp:cNvSpPr/>
      </dsp:nvSpPr>
      <dsp:spPr>
        <a:xfrm>
          <a:off x="575074" y="3127518"/>
          <a:ext cx="8051040" cy="653152"/>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sz="2000" b="1" kern="1200" dirty="0" smtClean="0">
              <a:latin typeface="Calibri" pitchFamily="34" charset="0"/>
            </a:rPr>
            <a:t>TITRE 5.  Hygiène et sécurité, usage des locaux, évènements graves</a:t>
          </a:r>
          <a:endParaRPr lang="zh-CN" altLang="en-US" sz="2000" b="1" kern="1200" dirty="0"/>
        </a:p>
      </dsp:txBody>
      <dsp:txXfrm>
        <a:off x="575074" y="3127518"/>
        <a:ext cx="8051040" cy="653152"/>
      </dsp:txXfrm>
    </dsp:sp>
    <dsp:sp modelId="{9B578AE4-F92A-4D33-BEE6-5D71073BCEB3}">
      <dsp:nvSpPr>
        <dsp:cNvPr id="0" name=""/>
        <dsp:cNvSpPr/>
      </dsp:nvSpPr>
      <dsp:spPr>
        <a:xfrm>
          <a:off x="0" y="4341563"/>
          <a:ext cx="11501486" cy="4032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D56A123F-710A-4DAD-908C-97ECC7F98F9C}">
      <dsp:nvSpPr>
        <dsp:cNvPr id="0" name=""/>
        <dsp:cNvSpPr/>
      </dsp:nvSpPr>
      <dsp:spPr>
        <a:xfrm>
          <a:off x="575074" y="4034111"/>
          <a:ext cx="8051040" cy="54361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310" tIns="0" rIns="304310" bIns="0" numCol="1" spcCol="1270" anchor="ctr" anchorCtr="0">
          <a:noAutofit/>
        </a:bodyPr>
        <a:lstStyle/>
        <a:p>
          <a:pPr lvl="0" algn="l" defTabSz="889000">
            <a:lnSpc>
              <a:spcPct val="90000"/>
            </a:lnSpc>
            <a:spcBef>
              <a:spcPct val="0"/>
            </a:spcBef>
            <a:spcAft>
              <a:spcPct val="35000"/>
            </a:spcAft>
          </a:pPr>
          <a:r>
            <a:rPr lang="fr-FR" altLang="zh-CN" sz="2000" b="1" kern="1200" dirty="0" smtClean="0">
              <a:solidFill>
                <a:schemeClr val="bg1"/>
              </a:solidFill>
            </a:rPr>
            <a:t>TITRE 6.  Instances , relations familles, règlement intérieur, rôle et responsabilité des personnes </a:t>
          </a:r>
          <a:endParaRPr lang="zh-CN" altLang="en-US" sz="2000" b="1" kern="1200" dirty="0">
            <a:solidFill>
              <a:schemeClr val="bg1"/>
            </a:solidFill>
          </a:endParaRPr>
        </a:p>
      </dsp:txBody>
      <dsp:txXfrm>
        <a:off x="575074" y="4034111"/>
        <a:ext cx="8051040" cy="5436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7F920-1B0C-48BF-ADDD-D27653083D93}" type="datetimeFigureOut">
              <a:rPr lang="fr-FR" smtClean="0"/>
              <a:t>01/09/2014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7A918-B671-4D7B-8BDE-1388EA010B5F}"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altLang="zh-CN" b="1" dirty="0" smtClean="0"/>
              <a:t>Académie numérique</a:t>
            </a:r>
            <a:r>
              <a:rPr lang="fr-FR" altLang="zh-CN" dirty="0" smtClean="0"/>
              <a:t>: repérer, diffuser,</a:t>
            </a:r>
            <a:r>
              <a:rPr lang="fr-FR" altLang="zh-CN" baseline="0" dirty="0" smtClean="0"/>
              <a:t> valoriser les pratiques pédagogiques utilisant les TUIC en collaboration avec CANOPE</a:t>
            </a:r>
            <a:r>
              <a:rPr lang="zh-CN" altLang="fr-FR" baseline="0" dirty="0" smtClean="0"/>
              <a:t> </a:t>
            </a:r>
            <a:r>
              <a:rPr lang="fr-FR" altLang="zh-CN" baseline="0" dirty="0" smtClean="0"/>
              <a:t>// formations hybrides // réduire l’isolement et l’accompagnement des élèves handicapés, appels à projets (EAC), développement liens école-famille.</a:t>
            </a:r>
          </a:p>
          <a:p>
            <a:r>
              <a:rPr lang="fr-FR" altLang="zh-CN" b="1" baseline="0" dirty="0" smtClean="0"/>
              <a:t>Outils de dialogue</a:t>
            </a:r>
            <a:r>
              <a:rPr lang="fr-FR" altLang="zh-CN" baseline="0" dirty="0" smtClean="0"/>
              <a:t>: contrats d’objectifs , conseil pédagogique académique et dialogue de gestion</a:t>
            </a:r>
          </a:p>
          <a:p>
            <a:r>
              <a:rPr lang="fr-FR" altLang="zh-CN" b="1" baseline="0" dirty="0" smtClean="0"/>
              <a:t>Stabiliser équipes rurales</a:t>
            </a:r>
            <a:r>
              <a:rPr lang="fr-FR" altLang="zh-CN" baseline="0" dirty="0" smtClean="0"/>
              <a:t>: formation pour enseigner une discipline connexe, améliorer l’accueil (hébergement PLC nouvellement nommés)</a:t>
            </a:r>
          </a:p>
          <a:p>
            <a:r>
              <a:rPr lang="fr-FR" altLang="zh-CN" b="1" baseline="0" dirty="0" smtClean="0"/>
              <a:t>Vivre ensemble</a:t>
            </a:r>
            <a:r>
              <a:rPr lang="fr-FR" altLang="zh-CN" baseline="0" dirty="0" smtClean="0"/>
              <a:t>&gt; valoriser bonnes pratiques: solidarité, parlement, tutorat, conseils de vie collégienne et lycéenne (CVC et CVL) et formation des élus</a:t>
            </a:r>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altLang="zh-CN" dirty="0" smtClean="0"/>
              <a:t>PB absences</a:t>
            </a:r>
            <a:r>
              <a:rPr lang="fr-FR" altLang="zh-CN" baseline="0" dirty="0" smtClean="0"/>
              <a:t> mercredis= procédure absentéisme scolaire // PB transports &gt; JBP&gt; CG // PB maires ou parents opposés &gt; IA</a:t>
            </a:r>
          </a:p>
          <a:p>
            <a:endParaRPr lang="zh-CN" altLang="en-US" dirty="0"/>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ce réservé de l'image des diapositives 1"/>
          <p:cNvSpPr>
            <a:spLocks noGrp="1" noRot="1" noChangeAspect="1" noTextEdit="1"/>
          </p:cNvSpPr>
          <p:nvPr>
            <p:ph type="sldImg"/>
          </p:nvPr>
        </p:nvSpPr>
        <p:spPr>
          <a:ln/>
        </p:spPr>
      </p:sp>
      <p:sp>
        <p:nvSpPr>
          <p:cNvPr id="249859"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375AF01D-57BD-43B3-BC47-FA6EEF337881}" type="slidenum">
              <a:rPr lang="fr-FR" smtClean="0">
                <a:solidFill>
                  <a:prstClr val="black"/>
                </a:solidFill>
              </a:rPr>
              <a:pPr>
                <a:defRPr/>
              </a:pPr>
              <a:t>4</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ce réservé de l'image des diapositives 1"/>
          <p:cNvSpPr>
            <a:spLocks noGrp="1" noRot="1" noChangeAspect="1" noTextEdit="1"/>
          </p:cNvSpPr>
          <p:nvPr>
            <p:ph type="sldImg"/>
          </p:nvPr>
        </p:nvSpPr>
        <p:spPr>
          <a:ln/>
        </p:spPr>
      </p:sp>
      <p:sp>
        <p:nvSpPr>
          <p:cNvPr id="263171"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022142F8-3E9E-4471-96FF-422F98FF24D8}" type="slidenum">
              <a:rPr lang="fr-FR" smtClean="0">
                <a:solidFill>
                  <a:prstClr val="black"/>
                </a:solidFill>
              </a:rPr>
              <a:pPr>
                <a:defRPr/>
              </a:pPr>
              <a:t>5</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ce réservé de l'image des diapositives 1"/>
          <p:cNvSpPr>
            <a:spLocks noGrp="1" noRot="1" noChangeAspect="1" noTextEdit="1"/>
          </p:cNvSpPr>
          <p:nvPr>
            <p:ph type="sldImg"/>
          </p:nvPr>
        </p:nvSpPr>
        <p:spPr>
          <a:ln/>
        </p:spPr>
      </p:sp>
      <p:sp>
        <p:nvSpPr>
          <p:cNvPr id="280579"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11E86CA9-05F9-4CB9-8864-C144155D8D36}" type="slidenum">
              <a:rPr lang="fr-FR" smtClean="0">
                <a:solidFill>
                  <a:prstClr val="black"/>
                </a:solidFill>
              </a:rPr>
              <a:pPr>
                <a:defRPr/>
              </a:pPr>
              <a:t>9</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cstate="print"/>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cstate="print"/>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cstate="print"/>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fr-FR" altLang="zh-CN" smtClean="0"/>
              <a:t>Cliquez sur l'icône pour ajouter une image</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fr-FR" altLang="zh-CN" smtClean="0"/>
              <a:t>Cliquez sur l'icône pour ajouter une image</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14"/>
          <p:cNvSpPr>
            <a:spLocks noGrp="1"/>
          </p:cNvSpPr>
          <p:nvPr>
            <p:ph type="body" sz="quarter" idx="10"/>
          </p:nvPr>
        </p:nvSpPr>
        <p:spPr>
          <a:xfrm>
            <a:off x="1071538" y="428604"/>
            <a:ext cx="4643437" cy="1785937"/>
          </a:xfrm>
        </p:spPr>
        <p:txBody>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8" name="任意多边形 7"/>
          <p:cNvSpPr/>
          <p:nvPr userDrawn="1"/>
        </p:nvSpPr>
        <p:spPr>
          <a:xfrm>
            <a:off x="6429388" y="357166"/>
            <a:ext cx="2286016" cy="16430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a:off x="4572000" y="3500438"/>
            <a:ext cx="1678514" cy="127924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未标题-1_13.png"/>
          <p:cNvPicPr>
            <a:picLocks noChangeAspect="1"/>
          </p:cNvPicPr>
          <p:nvPr userDrawn="1"/>
        </p:nvPicPr>
        <p:blipFill>
          <a:blip r:embed="rId2" cstate="print"/>
          <a:stretch>
            <a:fillRect/>
          </a:stretch>
        </p:blipFill>
        <p:spPr>
          <a:xfrm>
            <a:off x="0" y="2214554"/>
            <a:ext cx="1500166" cy="1047657"/>
          </a:xfrm>
          <a:prstGeom prst="rect">
            <a:avLst/>
          </a:prstGeom>
        </p:spPr>
      </p:pic>
      <p:pic>
        <p:nvPicPr>
          <p:cNvPr id="7" name="图片 6" descr="bs_05.png"/>
          <p:cNvPicPr>
            <a:picLocks noChangeAspect="1"/>
          </p:cNvPicPr>
          <p:nvPr userDrawn="1"/>
        </p:nvPicPr>
        <p:blipFill>
          <a:blip r:embed="rId3" cstate="print"/>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4" cstate="print"/>
          <a:stretch>
            <a:fillRect/>
          </a:stretch>
        </p:blipFill>
        <p:spPr>
          <a:xfrm>
            <a:off x="5357818" y="5143512"/>
            <a:ext cx="1013080" cy="132999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218487" cy="1225550"/>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457200" y="1773238"/>
            <a:ext cx="8075613" cy="3752850"/>
          </a:xfrm>
        </p:spPr>
        <p:txBody>
          <a:bodyPr/>
          <a:lstStyle/>
          <a:p>
            <a:pPr lvl="0"/>
            <a:endParaRPr lang="fr-FR" noProof="0"/>
          </a:p>
        </p:txBody>
      </p:sp>
      <p:sp>
        <p:nvSpPr>
          <p:cNvPr id="4" name="Espace réservé du numéro de diapositive 3"/>
          <p:cNvSpPr>
            <a:spLocks noGrp="1"/>
          </p:cNvSpPr>
          <p:nvPr>
            <p:ph type="sldNum" sz="quarter" idx="10"/>
          </p:nvPr>
        </p:nvSpPr>
        <p:spPr/>
        <p:txBody>
          <a:bodyPr/>
          <a:lstStyle>
            <a:lvl1pPr fontAlgn="auto">
              <a:spcBef>
                <a:spcPts val="0"/>
              </a:spcBef>
              <a:spcAft>
                <a:spcPts val="0"/>
              </a:spcAft>
              <a:defRPr>
                <a:latin typeface="+mn-lt"/>
              </a:defRPr>
            </a:lvl1pPr>
          </a:lstStyle>
          <a:p>
            <a:pPr>
              <a:defRPr/>
            </a:pPr>
            <a:r>
              <a:rPr lang="fr-FR"/>
              <a:t>&gt;</a:t>
            </a:r>
            <a:r>
              <a:rPr lang="fr-FR" b="1"/>
              <a:t> </a:t>
            </a:r>
            <a:fld id="{20BD8D6C-F2C0-43C9-A31D-25E080D7D065}" type="slidenum">
              <a:rPr lang="fr-FR" b="1"/>
              <a:pPr>
                <a:defRPr/>
              </a:pPr>
              <a:t>‹N°›</a:t>
            </a:fld>
            <a:endParaRPr lang="fr-FR" b="1"/>
          </a:p>
        </p:txBody>
      </p:sp>
      <p:sp>
        <p:nvSpPr>
          <p:cNvPr id="5" name="Espace réservé du pied de page 4"/>
          <p:cNvSpPr>
            <a:spLocks noGrp="1"/>
          </p:cNvSpPr>
          <p:nvPr>
            <p:ph type="ftr" sz="quarter" idx="11"/>
          </p:nvPr>
        </p:nvSpPr>
        <p:spPr>
          <a:xfrm>
            <a:off x="1652588" y="6372225"/>
            <a:ext cx="3048000" cy="296863"/>
          </a:xfr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23556F-826B-450C-8BBE-30C0E6854FE8}" type="datetimeFigureOut">
              <a:rPr lang="fr-FR" smtClean="0"/>
              <a:t>01/09/2014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23556F-826B-450C-8BBE-30C0E6854FE8}" type="datetimeFigureOut">
              <a:rPr lang="fr-FR" smtClean="0"/>
              <a:t>01/09/2014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23556F-826B-450C-8BBE-30C0E6854FE8}" type="datetimeFigureOut">
              <a:rPr lang="fr-FR" smtClean="0"/>
              <a:t>01/09/2014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23556F-826B-450C-8BBE-30C0E6854FE8}" type="datetimeFigureOut">
              <a:rPr lang="fr-FR" smtClean="0"/>
              <a:t>01/09/2014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23556F-826B-450C-8BBE-30C0E6854FE8}" type="datetimeFigureOut">
              <a:rPr lang="fr-FR" smtClean="0"/>
              <a:t>01/09/2014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23556F-826B-450C-8BBE-30C0E6854FE8}" type="datetimeFigureOut">
              <a:rPr lang="fr-FR" smtClean="0"/>
              <a:t>01/09/2014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AB7188-7C64-4826-97AF-09A3B6DD921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3556F-826B-450C-8BBE-30C0E6854FE8}" type="datetimeFigureOut">
              <a:rPr lang="fr-FR" smtClean="0"/>
              <a:t>01/09/2014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B7188-7C64-4826-97AF-09A3B6DD921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5matinees.education.gouv.fr/#!/"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ac-limoges.fr/ia19/spip.php?article50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eduscol.education.fr/cid79673/ressources-pour-la-mise-en-oeuvre-du-conseil-ecole-college.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education.gouv.fr/pid25535/bulletin_officiel.html?cid_bo=79642"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duscol.education.fr/colleges-rentee-2014" TargetMode="External"/><Relationship Id="rId2" Type="http://schemas.openxmlformats.org/officeDocument/2006/relationships/hyperlink" Target="http://cache.media.education.gouv.fr/file/06_Juin/38/8/CSP_Socle_commun_de_connaissances_competences_culture_328388.pdf"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857232"/>
            <a:ext cx="7897627" cy="923330"/>
          </a:xfrm>
          <a:prstGeom prst="rect">
            <a:avLst/>
          </a:prstGeom>
          <a:noFill/>
        </p:spPr>
        <p:txBody>
          <a:bodyPr wrap="square" lIns="91440" tIns="45720" rIns="91440" bIns="45720">
            <a:spAutoFit/>
          </a:bodyPr>
          <a:lstStyle/>
          <a:p>
            <a:pPr algn="ctr"/>
            <a:r>
              <a:rPr lang="en-US" altLang="zh-CN"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Réunion</a:t>
            </a:r>
            <a:r>
              <a:rPr lang="en-US" altLang="zh-CN"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de </a:t>
            </a:r>
            <a:r>
              <a:rPr lang="en-US" altLang="zh-CN"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directeurs</a:t>
            </a:r>
            <a:endParaRPr lang="zh-CN" alt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矩形 4"/>
          <p:cNvSpPr/>
          <p:nvPr/>
        </p:nvSpPr>
        <p:spPr>
          <a:xfrm>
            <a:off x="785786" y="5072074"/>
            <a:ext cx="4163016" cy="1200329"/>
          </a:xfrm>
          <a:prstGeom prst="rect">
            <a:avLst/>
          </a:prstGeom>
          <a:solidFill>
            <a:srgbClr val="FEF800"/>
          </a:solidFill>
          <a:effectLst/>
        </p:spPr>
        <p:txBody>
          <a:bodyPr wrap="square">
            <a:spAutoFit/>
          </a:bodyPr>
          <a:lstStyle/>
          <a:p>
            <a:pPr algn="ctr"/>
            <a:endParaRPr lang="en-US" altLang="zh-CN" sz="2400" b="1" dirty="0" smtClean="0">
              <a:latin typeface="Arial" pitchFamily="34" charset="0"/>
              <a:cs typeface="Arial" pitchFamily="34" charset="0"/>
            </a:endParaRPr>
          </a:p>
          <a:p>
            <a:pPr algn="ctr"/>
            <a:r>
              <a:rPr lang="en-US" altLang="zh-CN" sz="2400" b="1" dirty="0" smtClean="0">
                <a:latin typeface="Arial" pitchFamily="34" charset="0"/>
                <a:cs typeface="Arial" pitchFamily="34" charset="0"/>
              </a:rPr>
              <a:t>RENTREE 2014</a:t>
            </a:r>
          </a:p>
          <a:p>
            <a:pPr algn="ctr"/>
            <a:endParaRPr lang="zh-CN" altLang="en-US" sz="2400" b="1" dirty="0">
              <a:latin typeface="Arial" pitchFamily="34" charset="0"/>
              <a:cs typeface="Arial" pitchFamily="34" charset="0"/>
            </a:endParaRPr>
          </a:p>
        </p:txBody>
      </p:sp>
      <p:sp>
        <p:nvSpPr>
          <p:cNvPr id="6" name="文本占位符 5"/>
          <p:cNvSpPr>
            <a:spLocks noGrp="1"/>
          </p:cNvSpPr>
          <p:nvPr>
            <p:ph type="body" sz="quarter" idx="10"/>
          </p:nvPr>
        </p:nvSpPr>
        <p:spPr>
          <a:xfrm>
            <a:off x="285720" y="1857364"/>
            <a:ext cx="5500694" cy="2857520"/>
          </a:xfrm>
        </p:spPr>
        <p:txBody>
          <a:bodyPr>
            <a:noAutofit/>
          </a:bodyPr>
          <a:lstStyle/>
          <a:p>
            <a:pPr lvl="0" algn="ctr">
              <a:buNone/>
            </a:pPr>
            <a:r>
              <a:rPr lang="en-US" altLang="zh-CN" b="1" dirty="0" err="1" smtClean="0">
                <a:ea typeface="宋体" charset="-122"/>
              </a:rPr>
              <a:t>Circonscription</a:t>
            </a:r>
            <a:r>
              <a:rPr lang="en-US" altLang="zh-CN" b="1" dirty="0" smtClean="0">
                <a:ea typeface="宋体" charset="-122"/>
              </a:rPr>
              <a:t>  </a:t>
            </a:r>
            <a:r>
              <a:rPr lang="en-US" altLang="zh-CN" b="1" dirty="0" err="1" smtClean="0">
                <a:ea typeface="宋体" charset="-122"/>
              </a:rPr>
              <a:t>Brive</a:t>
            </a:r>
            <a:r>
              <a:rPr lang="en-US" altLang="zh-CN" b="1" dirty="0" smtClean="0">
                <a:ea typeface="宋体" charset="-122"/>
              </a:rPr>
              <a:t>  Nord</a:t>
            </a:r>
          </a:p>
          <a:p>
            <a:pPr lvl="0" algn="ctr">
              <a:buNone/>
            </a:pPr>
            <a:endParaRPr lang="en-US" altLang="zh-CN" sz="1800" b="1" dirty="0" smtClean="0">
              <a:ea typeface="宋体" charset="-122"/>
            </a:endParaRPr>
          </a:p>
          <a:p>
            <a:pPr lvl="0">
              <a:buNone/>
            </a:pPr>
            <a:r>
              <a:rPr lang="en-US" altLang="zh-CN" sz="3600" b="1" dirty="0" smtClean="0">
                <a:solidFill>
                  <a:schemeClr val="bg1"/>
                </a:solidFill>
                <a:ea typeface="宋体" charset="-122"/>
              </a:rPr>
              <a:t>	PARTIE </a:t>
            </a:r>
            <a:r>
              <a:rPr lang="en-US" altLang="zh-CN" sz="3600" b="1" dirty="0" smtClean="0">
                <a:solidFill>
                  <a:schemeClr val="bg1"/>
                </a:solidFill>
                <a:ea typeface="宋体" charset="-122"/>
              </a:rPr>
              <a:t>1</a:t>
            </a:r>
          </a:p>
          <a:p>
            <a:pPr lvl="0">
              <a:lnSpc>
                <a:spcPct val="90000"/>
              </a:lnSpc>
              <a:buNone/>
              <a:defRPr/>
            </a:pPr>
            <a:r>
              <a:rPr lang="en-US" altLang="zh-CN" sz="3600" dirty="0" smtClean="0">
                <a:solidFill>
                  <a:schemeClr val="bg1"/>
                </a:solidFill>
                <a:ea typeface="宋体" charset="-122"/>
              </a:rPr>
              <a:t>	Les </a:t>
            </a:r>
            <a:r>
              <a:rPr lang="en-US" altLang="zh-CN" sz="3600" dirty="0" smtClean="0">
                <a:solidFill>
                  <a:schemeClr val="bg1"/>
                </a:solidFill>
                <a:ea typeface="宋体" charset="-122"/>
              </a:rPr>
              <a:t>orientations </a:t>
            </a:r>
          </a:p>
          <a:p>
            <a:pPr lvl="0">
              <a:lnSpc>
                <a:spcPct val="90000"/>
              </a:lnSpc>
              <a:buNone/>
              <a:defRPr/>
            </a:pPr>
            <a:r>
              <a:rPr lang="en-US" altLang="zh-CN" sz="3600" dirty="0" smtClean="0">
                <a:solidFill>
                  <a:schemeClr val="bg1"/>
                </a:solidFill>
                <a:ea typeface="宋体" charset="-122"/>
              </a:rPr>
              <a:t>	</a:t>
            </a:r>
            <a:r>
              <a:rPr lang="en-US" altLang="zh-CN" sz="3600" dirty="0" err="1" smtClean="0">
                <a:solidFill>
                  <a:schemeClr val="bg1"/>
                </a:solidFill>
                <a:ea typeface="宋体" charset="-122"/>
              </a:rPr>
              <a:t>nationales</a:t>
            </a:r>
            <a:r>
              <a:rPr lang="en-US" altLang="zh-CN" sz="3600" dirty="0" smtClean="0">
                <a:solidFill>
                  <a:schemeClr val="bg1"/>
                </a:solidFill>
                <a:ea typeface="宋体" charset="-122"/>
              </a:rPr>
              <a:t> </a:t>
            </a:r>
            <a:endParaRPr lang="en-US" altLang="zh-CN" sz="3600" dirty="0" smtClean="0">
              <a:solidFill>
                <a:schemeClr val="bg1"/>
              </a:solidFill>
              <a:ea typeface="宋体" charset="-122"/>
            </a:endParaRPr>
          </a:p>
          <a:p>
            <a:pPr lvl="0" algn="ctr">
              <a:buNone/>
            </a:pPr>
            <a:endParaRPr lang="en-US" altLang="zh-CN"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32192">
            <a:off x="7739897" y="4753659"/>
            <a:ext cx="1175065" cy="769441"/>
          </a:xfrm>
          <a:prstGeom prst="rect">
            <a:avLst/>
          </a:prstGeom>
        </p:spPr>
        <p:txBody>
          <a:bodyPr wrap="none">
            <a:spAutoFit/>
          </a:bodyPr>
          <a:lstStyle/>
          <a:p>
            <a:pPr algn="ctr"/>
            <a:r>
              <a:rPr lang="en-US" altLang="zh-CN" sz="2200" b="1" dirty="0" err="1" smtClean="0">
                <a:solidFill>
                  <a:schemeClr val="bg1"/>
                </a:solidFill>
              </a:rPr>
              <a:t>Rentrée</a:t>
            </a:r>
            <a:r>
              <a:rPr lang="en-US" altLang="zh-CN" sz="2200" b="1" dirty="0" smtClean="0">
                <a:solidFill>
                  <a:schemeClr val="bg1"/>
                </a:solidFill>
              </a:rPr>
              <a:t> </a:t>
            </a:r>
          </a:p>
          <a:p>
            <a:pPr algn="ctr"/>
            <a:r>
              <a:rPr lang="en-US" altLang="zh-CN" sz="2200" b="1" dirty="0" smtClean="0">
                <a:solidFill>
                  <a:schemeClr val="bg1"/>
                </a:solidFill>
              </a:rPr>
              <a:t>2014</a:t>
            </a:r>
          </a:p>
        </p:txBody>
      </p:sp>
      <p:sp>
        <p:nvSpPr>
          <p:cNvPr id="4" name="ZoneTexte 3"/>
          <p:cNvSpPr txBox="1"/>
          <p:nvPr/>
        </p:nvSpPr>
        <p:spPr>
          <a:xfrm>
            <a:off x="2428860" y="2071678"/>
            <a:ext cx="4857784" cy="369332"/>
          </a:xfrm>
          <a:prstGeom prst="rect">
            <a:avLst/>
          </a:prstGeom>
          <a:noFill/>
        </p:spPr>
        <p:txBody>
          <a:bodyPr wrap="square" rtlCol="0">
            <a:spAutoFit/>
          </a:bodyPr>
          <a:lstStyle/>
          <a:p>
            <a:endParaRPr lang="fr-FR" dirty="0"/>
          </a:p>
        </p:txBody>
      </p:sp>
      <p:pic>
        <p:nvPicPr>
          <p:cNvPr id="5" name="Image 4" descr="organigramme CEC.gif"/>
          <p:cNvPicPr>
            <a:picLocks noChangeAspect="1"/>
          </p:cNvPicPr>
          <p:nvPr/>
        </p:nvPicPr>
        <p:blipFill>
          <a:blip r:embed="rId3" cstate="print"/>
          <a:srcRect l="32812" t="18040" r="17969" b="16650"/>
          <a:stretch>
            <a:fillRect/>
          </a:stretch>
        </p:blipFill>
        <p:spPr>
          <a:xfrm>
            <a:off x="-1" y="0"/>
            <a:ext cx="9145263" cy="6500834"/>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ltLang="zh-CN" dirty="0" smtClean="0">
                <a:solidFill>
                  <a:srgbClr val="C00000"/>
                </a:solidFill>
                <a:ea typeface="宋体" charset="-122"/>
              </a:rPr>
              <a:t>La </a:t>
            </a:r>
            <a:r>
              <a:rPr lang="en-US" altLang="zh-CN" dirty="0" err="1" smtClean="0">
                <a:solidFill>
                  <a:srgbClr val="C00000"/>
                </a:solidFill>
                <a:ea typeface="宋体" charset="-122"/>
              </a:rPr>
              <a:t>fonction</a:t>
            </a:r>
            <a:r>
              <a:rPr lang="en-US" altLang="zh-CN" dirty="0" smtClean="0">
                <a:solidFill>
                  <a:srgbClr val="C00000"/>
                </a:solidFill>
                <a:ea typeface="宋体" charset="-122"/>
              </a:rPr>
              <a:t> de </a:t>
            </a:r>
            <a:r>
              <a:rPr lang="en-US" altLang="zh-CN" dirty="0" err="1" smtClean="0">
                <a:solidFill>
                  <a:srgbClr val="C00000"/>
                </a:solidFill>
                <a:ea typeface="宋体" charset="-122"/>
              </a:rPr>
              <a:t>directeur</a:t>
            </a:r>
            <a:r>
              <a:rPr lang="zh-CN" altLang="en-US" dirty="0" smtClean="0">
                <a:solidFill>
                  <a:srgbClr val="C00000"/>
                </a:solidFill>
                <a:ea typeface="宋体" charset="-122"/>
              </a:rPr>
              <a:t/>
            </a:r>
            <a:br>
              <a:rPr lang="zh-CN" altLang="en-US" dirty="0" smtClean="0">
                <a:solidFill>
                  <a:srgbClr val="C00000"/>
                </a:solidFill>
                <a:ea typeface="宋体" charset="-122"/>
              </a:rPr>
            </a:br>
            <a:endParaRPr lang="fr-FR" dirty="0"/>
          </a:p>
        </p:txBody>
      </p:sp>
      <p:sp>
        <p:nvSpPr>
          <p:cNvPr id="4" name="文本占位符 6"/>
          <p:cNvSpPr>
            <a:spLocks noGrp="1"/>
          </p:cNvSpPr>
          <p:nvPr>
            <p:ph idx="1"/>
          </p:nvPr>
        </p:nvSpPr>
        <p:spPr>
          <a:xfrm>
            <a:off x="428596" y="1142984"/>
            <a:ext cx="8286808" cy="5214974"/>
          </a:xfrm>
        </p:spPr>
        <p:txBody>
          <a:bodyPr>
            <a:normAutofit/>
          </a:bodyPr>
          <a:lstStyle/>
          <a:p>
            <a:pPr>
              <a:buSzPct val="90000"/>
              <a:buFont typeface="Wingdings"/>
              <a:buChar char="Ø"/>
            </a:pPr>
            <a:r>
              <a:rPr lang="en-US" altLang="zh-CN" sz="2800" b="1" dirty="0" smtClean="0">
                <a:ea typeface="宋体" charset="-122"/>
              </a:rPr>
              <a:t>Un </a:t>
            </a:r>
            <a:r>
              <a:rPr lang="en-US" altLang="zh-CN" sz="2800" b="1" dirty="0" err="1" smtClean="0">
                <a:ea typeface="宋体" charset="-122"/>
              </a:rPr>
              <a:t>référentiel</a:t>
            </a:r>
            <a:r>
              <a:rPr lang="en-US" altLang="zh-CN" sz="2800" b="1" dirty="0" smtClean="0">
                <a:ea typeface="宋体" charset="-122"/>
              </a:rPr>
              <a:t> métier </a:t>
            </a:r>
            <a:r>
              <a:rPr lang="en-US" altLang="zh-CN" sz="2800" dirty="0" smtClean="0">
                <a:ea typeface="宋体" charset="-122"/>
              </a:rPr>
              <a:t>à </a:t>
            </a:r>
            <a:r>
              <a:rPr lang="en-US" altLang="zh-CN" sz="2800" dirty="0" err="1" smtClean="0">
                <a:ea typeface="宋体" charset="-122"/>
              </a:rPr>
              <a:t>paraître</a:t>
            </a:r>
            <a:r>
              <a:rPr lang="en-US" altLang="zh-CN" sz="2800" dirty="0" smtClean="0">
                <a:ea typeface="宋体" charset="-122"/>
              </a:rPr>
              <a:t>: pour </a:t>
            </a:r>
            <a:r>
              <a:rPr lang="en-US" altLang="zh-CN" sz="2800" dirty="0" err="1" smtClean="0">
                <a:ea typeface="宋体" charset="-122"/>
              </a:rPr>
              <a:t>actualiser</a:t>
            </a:r>
            <a:r>
              <a:rPr lang="en-US" altLang="zh-CN" sz="2800" dirty="0" smtClean="0">
                <a:ea typeface="宋体" charset="-122"/>
              </a:rPr>
              <a:t> les </a:t>
            </a:r>
            <a:r>
              <a:rPr lang="en-US" altLang="zh-CN" sz="2800" dirty="0" err="1" smtClean="0">
                <a:ea typeface="宋体" charset="-122"/>
              </a:rPr>
              <a:t>tâches</a:t>
            </a:r>
            <a:r>
              <a:rPr lang="en-US" altLang="zh-CN" sz="2800" dirty="0" smtClean="0">
                <a:ea typeface="宋体" charset="-122"/>
              </a:rPr>
              <a:t> et les </a:t>
            </a:r>
            <a:r>
              <a:rPr lang="en-US" altLang="zh-CN" sz="2800" dirty="0" err="1" smtClean="0">
                <a:ea typeface="宋体" charset="-122"/>
              </a:rPr>
              <a:t>responsabilités</a:t>
            </a:r>
            <a:r>
              <a:rPr lang="en-US" altLang="zh-CN" sz="2800" dirty="0" smtClean="0">
                <a:ea typeface="宋体" charset="-122"/>
              </a:rPr>
              <a:t> du </a:t>
            </a:r>
            <a:r>
              <a:rPr lang="en-US" altLang="zh-CN" sz="2800" dirty="0" err="1" smtClean="0">
                <a:ea typeface="宋体" charset="-122"/>
              </a:rPr>
              <a:t>directeur</a:t>
            </a:r>
            <a:r>
              <a:rPr lang="en-US" altLang="zh-CN" sz="2800" dirty="0" smtClean="0">
                <a:ea typeface="宋体" charset="-122"/>
              </a:rPr>
              <a:t> </a:t>
            </a:r>
            <a:r>
              <a:rPr lang="en-US" altLang="zh-CN" sz="2800" dirty="0" err="1" smtClean="0">
                <a:ea typeface="宋体" charset="-122"/>
              </a:rPr>
              <a:t>aujourd’hui</a:t>
            </a:r>
            <a:endParaRPr lang="en-US" altLang="zh-CN" sz="2800" dirty="0" smtClean="0">
              <a:ea typeface="宋体" charset="-122"/>
            </a:endParaRPr>
          </a:p>
          <a:p>
            <a:pPr>
              <a:buSzPct val="90000"/>
              <a:buNone/>
            </a:pPr>
            <a:endParaRPr lang="en-US" altLang="zh-CN" sz="1100" dirty="0" smtClean="0">
              <a:ea typeface="宋体" charset="-122"/>
            </a:endParaRPr>
          </a:p>
          <a:p>
            <a:pPr>
              <a:buSzPct val="90000"/>
              <a:buFont typeface="Wingdings"/>
              <a:buChar char="Ø"/>
            </a:pPr>
            <a:r>
              <a:rPr lang="en-US" altLang="zh-CN" sz="2800" b="1" dirty="0" err="1" smtClean="0">
                <a:ea typeface="宋体" charset="-122"/>
              </a:rPr>
              <a:t>Une</a:t>
            </a:r>
            <a:r>
              <a:rPr lang="en-US" altLang="zh-CN" sz="2800" b="1" dirty="0" smtClean="0">
                <a:ea typeface="宋体" charset="-122"/>
              </a:rPr>
              <a:t> </a:t>
            </a:r>
            <a:r>
              <a:rPr lang="en-US" altLang="zh-CN" sz="2800" b="1" dirty="0" err="1" smtClean="0">
                <a:ea typeface="宋体" charset="-122"/>
              </a:rPr>
              <a:t>évolution</a:t>
            </a:r>
            <a:r>
              <a:rPr lang="en-US" altLang="zh-CN" sz="2800" b="1" dirty="0" smtClean="0">
                <a:ea typeface="宋体" charset="-122"/>
              </a:rPr>
              <a:t> des </a:t>
            </a:r>
            <a:r>
              <a:rPr lang="en-US" altLang="zh-CN" sz="2800" b="1" dirty="0" err="1" smtClean="0">
                <a:ea typeface="宋体" charset="-122"/>
              </a:rPr>
              <a:t>décharges</a:t>
            </a:r>
            <a:endParaRPr lang="en-US" altLang="zh-CN" sz="2800" b="1" dirty="0" smtClean="0">
              <a:ea typeface="宋体" charset="-122"/>
            </a:endParaRPr>
          </a:p>
          <a:p>
            <a:pPr>
              <a:buSzPct val="90000"/>
              <a:buNone/>
            </a:pPr>
            <a:r>
              <a:rPr lang="en-US" altLang="zh-CN" sz="2000" dirty="0" smtClean="0">
                <a:ea typeface="宋体" charset="-122"/>
              </a:rPr>
              <a:t>	</a:t>
            </a:r>
            <a:r>
              <a:rPr lang="en-US" altLang="zh-CN" sz="2400" dirty="0" err="1" smtClean="0">
                <a:ea typeface="宋体" charset="-122"/>
              </a:rPr>
              <a:t>Décharge</a:t>
            </a:r>
            <a:r>
              <a:rPr lang="en-US" altLang="zh-CN" sz="2400" dirty="0" smtClean="0">
                <a:ea typeface="宋体" charset="-122"/>
              </a:rPr>
              <a:t> de </a:t>
            </a:r>
            <a:r>
              <a:rPr lang="en-US" altLang="zh-CN" sz="2400" dirty="0" err="1" smtClean="0">
                <a:ea typeface="宋体" charset="-122"/>
              </a:rPr>
              <a:t>rentrée</a:t>
            </a:r>
            <a:r>
              <a:rPr lang="en-US" altLang="zh-CN" sz="2400" dirty="0" smtClean="0">
                <a:ea typeface="宋体" charset="-122"/>
              </a:rPr>
              <a:t>  et fin </a:t>
            </a:r>
            <a:r>
              <a:rPr lang="en-US" altLang="zh-CN" sz="2400" dirty="0" err="1" smtClean="0">
                <a:ea typeface="宋体" charset="-122"/>
              </a:rPr>
              <a:t>d’année</a:t>
            </a:r>
            <a:r>
              <a:rPr lang="en-US" altLang="zh-CN" sz="2400" dirty="0" smtClean="0">
                <a:ea typeface="宋体" charset="-122"/>
              </a:rPr>
              <a:t> </a:t>
            </a:r>
            <a:r>
              <a:rPr lang="en-US" altLang="zh-CN" sz="2400" dirty="0" err="1" smtClean="0">
                <a:ea typeface="宋体" charset="-122"/>
              </a:rPr>
              <a:t>scolaire</a:t>
            </a:r>
            <a:r>
              <a:rPr lang="en-US" altLang="zh-CN" sz="2400" dirty="0" smtClean="0">
                <a:ea typeface="宋体" charset="-122"/>
              </a:rPr>
              <a:t> pour les </a:t>
            </a:r>
            <a:r>
              <a:rPr lang="en-US" altLang="zh-CN" sz="2400" dirty="0" err="1" smtClean="0">
                <a:ea typeface="宋体" charset="-122"/>
              </a:rPr>
              <a:t>directeurs</a:t>
            </a:r>
            <a:r>
              <a:rPr lang="en-US" altLang="zh-CN" sz="2400" dirty="0" smtClean="0">
                <a:ea typeface="宋体" charset="-122"/>
              </a:rPr>
              <a:t> de 1 à 3 classes 4 </a:t>
            </a:r>
            <a:r>
              <a:rPr lang="en-US" altLang="zh-CN" sz="2400" dirty="0" err="1" smtClean="0">
                <a:ea typeface="宋体" charset="-122"/>
              </a:rPr>
              <a:t>jours</a:t>
            </a:r>
            <a:r>
              <a:rPr lang="en-US" altLang="zh-CN" sz="2400" dirty="0" smtClean="0">
                <a:ea typeface="宋体" charset="-122"/>
              </a:rPr>
              <a:t> </a:t>
            </a:r>
            <a:r>
              <a:rPr lang="en-US" altLang="zh-CN" sz="2400" dirty="0" err="1" smtClean="0">
                <a:ea typeface="宋体" charset="-122"/>
              </a:rPr>
              <a:t>fractionnables</a:t>
            </a:r>
            <a:endParaRPr lang="en-US" altLang="zh-CN" sz="2400" dirty="0" smtClean="0">
              <a:ea typeface="宋体" charset="-122"/>
            </a:endParaRPr>
          </a:p>
          <a:p>
            <a:pPr>
              <a:buSzPct val="90000"/>
              <a:buNone/>
            </a:pPr>
            <a:r>
              <a:rPr lang="en-US" altLang="zh-CN" sz="2400" dirty="0">
                <a:ea typeface="宋体" charset="-122"/>
              </a:rPr>
              <a:t>	</a:t>
            </a:r>
            <a:r>
              <a:rPr lang="en-US" altLang="zh-CN" sz="2400" dirty="0" smtClean="0">
                <a:ea typeface="宋体" charset="-122"/>
              </a:rPr>
              <a:t>Evolution de la </a:t>
            </a:r>
            <a:r>
              <a:rPr lang="en-US" altLang="zh-CN" sz="2400" dirty="0" err="1" smtClean="0">
                <a:ea typeface="宋体" charset="-122"/>
              </a:rPr>
              <a:t>quotité</a:t>
            </a:r>
            <a:r>
              <a:rPr lang="en-US" altLang="zh-CN" sz="2400" dirty="0" smtClean="0">
                <a:ea typeface="宋体" charset="-122"/>
              </a:rPr>
              <a:t> de </a:t>
            </a:r>
            <a:r>
              <a:rPr lang="en-US" altLang="zh-CN" sz="2400" dirty="0" err="1" smtClean="0">
                <a:ea typeface="宋体" charset="-122"/>
              </a:rPr>
              <a:t>décharge</a:t>
            </a:r>
            <a:r>
              <a:rPr lang="en-US" altLang="zh-CN" sz="2400" dirty="0" smtClean="0">
                <a:ea typeface="宋体" charset="-122"/>
              </a:rPr>
              <a:t>: 9 classes à la </a:t>
            </a:r>
            <a:r>
              <a:rPr lang="en-US" altLang="zh-CN" sz="2400" dirty="0" err="1" smtClean="0">
                <a:ea typeface="宋体" charset="-122"/>
              </a:rPr>
              <a:t>rentrée</a:t>
            </a:r>
            <a:r>
              <a:rPr lang="en-US" altLang="zh-CN" sz="2400" dirty="0" smtClean="0">
                <a:ea typeface="宋体" charset="-122"/>
              </a:rPr>
              <a:t> 2015 et 8 classes à la </a:t>
            </a:r>
            <a:r>
              <a:rPr lang="en-US" altLang="zh-CN" sz="2400" dirty="0" err="1" smtClean="0">
                <a:ea typeface="宋体" charset="-122"/>
              </a:rPr>
              <a:t>rentrée</a:t>
            </a:r>
            <a:r>
              <a:rPr lang="en-US" altLang="zh-CN" sz="2400" dirty="0" smtClean="0">
                <a:ea typeface="宋体" charset="-122"/>
              </a:rPr>
              <a:t> 2016</a:t>
            </a:r>
            <a:endParaRPr lang="en-US" altLang="zh-CN" sz="2400" dirty="0" smtClean="0">
              <a:ea typeface="宋体" charset="-122"/>
            </a:endParaRPr>
          </a:p>
          <a:p>
            <a:pPr>
              <a:buSzPct val="90000"/>
              <a:buFont typeface="Wingdings"/>
              <a:buChar char="Ø"/>
            </a:pPr>
            <a:r>
              <a:rPr lang="en-US" altLang="zh-CN" sz="2800" b="1" dirty="0" err="1" smtClean="0">
                <a:ea typeface="宋体" charset="-122"/>
              </a:rPr>
              <a:t>Allègement</a:t>
            </a:r>
            <a:r>
              <a:rPr lang="en-US" altLang="zh-CN" sz="2800" b="1" dirty="0" smtClean="0">
                <a:ea typeface="宋体" charset="-122"/>
              </a:rPr>
              <a:t> de service </a:t>
            </a:r>
            <a:r>
              <a:rPr lang="en-US" altLang="zh-CN" sz="2800" b="1" dirty="0" err="1" smtClean="0">
                <a:ea typeface="宋体" charset="-122"/>
              </a:rPr>
              <a:t>sur</a:t>
            </a:r>
            <a:r>
              <a:rPr lang="en-US" altLang="zh-CN" sz="2800" b="1" dirty="0" smtClean="0">
                <a:ea typeface="宋体" charset="-122"/>
              </a:rPr>
              <a:t> les 36 </a:t>
            </a:r>
            <a:r>
              <a:rPr lang="en-US" altLang="zh-CN" sz="2800" b="1" dirty="0" err="1" smtClean="0">
                <a:ea typeface="宋体" charset="-122"/>
              </a:rPr>
              <a:t>heures</a:t>
            </a:r>
            <a:r>
              <a:rPr lang="en-US" altLang="zh-CN" sz="2800" b="1" dirty="0" smtClean="0">
                <a:ea typeface="宋体" charset="-122"/>
              </a:rPr>
              <a:t> </a:t>
            </a:r>
            <a:r>
              <a:rPr lang="en-US" altLang="zh-CN" sz="2800" b="1" dirty="0" err="1" smtClean="0">
                <a:ea typeface="宋体" charset="-122"/>
              </a:rPr>
              <a:t>d’APC</a:t>
            </a:r>
            <a:endParaRPr lang="en-US" altLang="zh-CN" sz="2800" b="1" dirty="0" smtClean="0">
              <a:ea typeface="宋体" charset="-122"/>
            </a:endParaRPr>
          </a:p>
          <a:p>
            <a:pPr>
              <a:buSzPct val="90000"/>
              <a:buNone/>
            </a:pPr>
            <a:r>
              <a:rPr lang="en-US" altLang="zh-CN" sz="2400" dirty="0" smtClean="0">
                <a:ea typeface="宋体" charset="-122"/>
              </a:rPr>
              <a:t>	1 à 2 classes: 6 </a:t>
            </a:r>
            <a:r>
              <a:rPr lang="en-US" altLang="zh-CN" sz="2400" dirty="0" err="1" smtClean="0">
                <a:ea typeface="宋体" charset="-122"/>
              </a:rPr>
              <a:t>heures</a:t>
            </a:r>
            <a:endParaRPr lang="en-US" altLang="zh-CN" sz="2400" dirty="0" smtClean="0">
              <a:ea typeface="宋体" charset="-122"/>
            </a:endParaRPr>
          </a:p>
          <a:p>
            <a:pPr>
              <a:buSzPct val="90000"/>
              <a:buNone/>
            </a:pPr>
            <a:r>
              <a:rPr lang="en-US" altLang="zh-CN" sz="2400" dirty="0" smtClean="0">
                <a:ea typeface="宋体" charset="-122"/>
              </a:rPr>
              <a:t>	3 à 4 classes: 18 </a:t>
            </a:r>
            <a:r>
              <a:rPr lang="en-US" altLang="zh-CN" sz="2400" dirty="0" err="1" smtClean="0">
                <a:ea typeface="宋体" charset="-122"/>
              </a:rPr>
              <a:t>heures</a:t>
            </a:r>
            <a:endParaRPr lang="en-US" altLang="zh-CN" sz="2400" dirty="0" smtClean="0">
              <a:ea typeface="宋体" charset="-122"/>
            </a:endParaRPr>
          </a:p>
          <a:p>
            <a:pPr>
              <a:buSzPct val="90000"/>
              <a:buNone/>
            </a:pPr>
            <a:r>
              <a:rPr lang="en-US" altLang="zh-CN" sz="2400" dirty="0" smtClean="0">
                <a:ea typeface="宋体" charset="-122"/>
              </a:rPr>
              <a:t>	5 classes et plus : 36 </a:t>
            </a:r>
            <a:r>
              <a:rPr lang="en-US" altLang="zh-CN" sz="2400" dirty="0" err="1" smtClean="0">
                <a:ea typeface="宋体" charset="-122"/>
              </a:rPr>
              <a:t>heures</a:t>
            </a:r>
            <a:endParaRPr lang="en-US" altLang="zh-CN" sz="2400" dirty="0" smtClean="0">
              <a:ea typeface="宋体" charset="-122"/>
            </a:endParaRPr>
          </a:p>
          <a:p>
            <a:pPr>
              <a:buSzPct val="90000"/>
              <a:buNone/>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857224" y="500042"/>
            <a:ext cx="5429288" cy="1071570"/>
          </a:xfrm>
        </p:spPr>
        <p:txBody>
          <a:bodyPr>
            <a:noAutofit/>
          </a:bodyPr>
          <a:lstStyle/>
          <a:p>
            <a:pPr>
              <a:buNone/>
            </a:pPr>
            <a:r>
              <a:rPr lang="en-US" altLang="zh-CN" sz="7200" dirty="0" smtClean="0">
                <a:solidFill>
                  <a:schemeClr val="bg1"/>
                </a:solidFill>
              </a:rPr>
              <a:t>PARTIE 2</a:t>
            </a:r>
          </a:p>
          <a:p>
            <a:pPr>
              <a:buNone/>
            </a:pPr>
            <a:endParaRPr lang="zh-CN" altLang="en-US" sz="4800" dirty="0">
              <a:solidFill>
                <a:schemeClr val="bg1"/>
              </a:solidFill>
            </a:endParaRPr>
          </a:p>
        </p:txBody>
      </p:sp>
      <p:sp>
        <p:nvSpPr>
          <p:cNvPr id="5" name="矩形 4"/>
          <p:cNvSpPr/>
          <p:nvPr/>
        </p:nvSpPr>
        <p:spPr>
          <a:xfrm>
            <a:off x="857224" y="2071678"/>
            <a:ext cx="5000660" cy="1938992"/>
          </a:xfrm>
          <a:prstGeom prst="rect">
            <a:avLst/>
          </a:prstGeom>
        </p:spPr>
        <p:txBody>
          <a:bodyPr wrap="square">
            <a:spAutoFit/>
          </a:bodyPr>
          <a:lstStyle/>
          <a:p>
            <a:r>
              <a:rPr lang="fr-FR" sz="4000" dirty="0" smtClean="0">
                <a:solidFill>
                  <a:schemeClr val="bg1"/>
                </a:solidFill>
              </a:rPr>
              <a:t>Contrat d’objectifs académique</a:t>
            </a:r>
          </a:p>
          <a:p>
            <a:r>
              <a:rPr lang="fr-FR" sz="4000" dirty="0" smtClean="0">
                <a:solidFill>
                  <a:schemeClr val="bg1"/>
                </a:solidFill>
              </a:rPr>
              <a:t>2014-2018</a:t>
            </a:r>
            <a:endParaRPr lang="fr-FR" sz="4000" dirty="0">
              <a:solidFill>
                <a:schemeClr val="bg1"/>
              </a:solidFill>
            </a:endParaRPr>
          </a:p>
        </p:txBody>
      </p:sp>
      <p:sp>
        <p:nvSpPr>
          <p:cNvPr id="7" name="矩形 4"/>
          <p:cNvSpPr/>
          <p:nvPr/>
        </p:nvSpPr>
        <p:spPr>
          <a:xfrm>
            <a:off x="1071538" y="5429265"/>
            <a:ext cx="4071966" cy="707886"/>
          </a:xfrm>
          <a:prstGeom prst="rect">
            <a:avLst/>
          </a:prstGeom>
          <a:solidFill>
            <a:srgbClr val="FEF800"/>
          </a:solidFill>
          <a:effectLst/>
        </p:spPr>
        <p:txBody>
          <a:bodyPr wrap="square">
            <a:spAutoFit/>
          </a:bodyPr>
          <a:lstStyle/>
          <a:p>
            <a:pPr algn="ctr"/>
            <a:endParaRPr lang="en-US" altLang="zh-CN" sz="800" b="1" dirty="0" smtClean="0">
              <a:latin typeface="Arial" pitchFamily="34" charset="0"/>
              <a:cs typeface="Arial" pitchFamily="34" charset="0"/>
            </a:endParaRPr>
          </a:p>
          <a:p>
            <a:pPr algn="ctr"/>
            <a:r>
              <a:rPr lang="en-US" altLang="zh-CN" sz="2400" b="1" dirty="0" smtClean="0">
                <a:latin typeface="Arial" pitchFamily="34" charset="0"/>
                <a:cs typeface="Arial" pitchFamily="34" charset="0"/>
              </a:rPr>
              <a:t>RENTREE 2014</a:t>
            </a:r>
            <a:r>
              <a:rPr lang="en-US" altLang="zh-CN" sz="800" b="1" dirty="0" smtClean="0">
                <a:latin typeface="Arial" pitchFamily="34" charset="0"/>
                <a:cs typeface="Arial" pitchFamily="34" charset="0"/>
              </a:rPr>
              <a:t>  </a:t>
            </a:r>
            <a:endParaRPr lang="fr-FR" altLang="zh-CN" sz="2400" b="1" dirty="0" smtClean="0">
              <a:latin typeface="Arial" pitchFamily="34" charset="0"/>
              <a:cs typeface="Arial" pitchFamily="34" charset="0"/>
            </a:endParaRPr>
          </a:p>
          <a:p>
            <a:pPr algn="ctr"/>
            <a:endParaRPr lang="en-US" altLang="zh-CN" sz="800" b="1" dirty="0" smtClean="0">
              <a:latin typeface="Arial" pitchFamily="34" charset="0"/>
              <a:cs typeface="Arial" pitchFamily="34" charset="0"/>
            </a:endParaRPr>
          </a:p>
        </p:txBody>
      </p:sp>
      <p:sp>
        <p:nvSpPr>
          <p:cNvPr id="6" name="Rectangle 1"/>
          <p:cNvSpPr txBox="1">
            <a:spLocks noChangeArrowheads="1"/>
          </p:cNvSpPr>
          <p:nvPr/>
        </p:nvSpPr>
        <p:spPr>
          <a:xfrm>
            <a:off x="714375" y="1643063"/>
            <a:ext cx="8228013" cy="4445000"/>
          </a:xfrm>
          <a:prstGeom prst="rect">
            <a:avLst/>
          </a:prstGeom>
        </p:spPr>
        <p:txBody>
          <a:bodyPr vert="horz" lIns="91440" tIns="0" rIns="91440" bIns="45720" rtlCol="0" anchor="ctr" anchorCtr="1">
            <a:normAutofit/>
          </a:bodyPr>
          <a:lstStyle/>
          <a:p>
            <a:pPr marL="342900" marR="0" lvl="0" indent="-342900" algn="ctr" defTabSz="914400" rtl="0" eaLnBrk="1" fontAlgn="auto" latinLnBrk="0" hangingPunct="1">
              <a:lnSpc>
                <a:spcPct val="100000"/>
              </a:lnSpc>
              <a:spcBef>
                <a:spcPct val="20000"/>
              </a:spcBef>
              <a:spcAft>
                <a:spcPts val="1288"/>
              </a:spcAft>
              <a:buClrTx/>
              <a:buSzTx/>
              <a:buFont typeface="Wingdings 2" pitchFamily="18"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endParaRPr kumimoji="0" lang="fr-FR" sz="4800" b="0" i="0" u="none" strike="noStrike" kern="1200" cap="none" spc="0" normalizeH="0" baseline="0" noProof="0" dirty="0" smtClean="0">
              <a:ln>
                <a:noFill/>
              </a:ln>
              <a:solidFill>
                <a:srgbClr val="4A452A"/>
              </a:solidFill>
              <a:effectLst/>
              <a:uLnTx/>
              <a:uFillTx/>
              <a:latin typeface="Calibri" pitchFamily="34" charset="0"/>
              <a:ea typeface="+mn-ea"/>
              <a:cs typeface="+mn-cs"/>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4"/>
          <p:cNvSpPr>
            <a:spLocks noGrp="1"/>
          </p:cNvSpPr>
          <p:nvPr>
            <p:ph type="title"/>
          </p:nvPr>
        </p:nvSpPr>
        <p:spPr/>
        <p:txBody>
          <a:bodyPr>
            <a:normAutofit/>
          </a:bodyPr>
          <a:lstStyle/>
          <a:p>
            <a:r>
              <a:rPr lang="en-US" altLang="zh-CN" sz="3600" b="1" dirty="0" err="1" smtClean="0">
                <a:solidFill>
                  <a:srgbClr val="C00000"/>
                </a:solidFill>
                <a:ea typeface="宋体" charset="-122"/>
              </a:rPr>
              <a:t>Caractéristiques</a:t>
            </a:r>
            <a:r>
              <a:rPr lang="en-US" altLang="zh-CN" sz="3600" b="1" dirty="0" smtClean="0">
                <a:solidFill>
                  <a:srgbClr val="C00000"/>
                </a:solidFill>
                <a:ea typeface="宋体" charset="-122"/>
              </a:rPr>
              <a:t> de </a:t>
            </a:r>
            <a:r>
              <a:rPr lang="en-US" altLang="zh-CN" sz="3600" b="1" dirty="0" err="1" smtClean="0">
                <a:solidFill>
                  <a:srgbClr val="C00000"/>
                </a:solidFill>
                <a:ea typeface="宋体" charset="-122"/>
              </a:rPr>
              <a:t>l’Académie</a:t>
            </a:r>
            <a:r>
              <a:rPr lang="en-US" altLang="zh-CN" sz="3600" b="1" dirty="0" smtClean="0">
                <a:solidFill>
                  <a:srgbClr val="C00000"/>
                </a:solidFill>
                <a:ea typeface="宋体" charset="-122"/>
              </a:rPr>
              <a:t> de Limoges</a:t>
            </a:r>
            <a:endParaRPr lang="zh-CN" altLang="en-US" sz="3600" b="1" dirty="0">
              <a:solidFill>
                <a:srgbClr val="C00000"/>
              </a:solidFill>
            </a:endParaRPr>
          </a:p>
        </p:txBody>
      </p:sp>
      <p:graphicFrame>
        <p:nvGraphicFramePr>
          <p:cNvPr id="8" name="图示 7"/>
          <p:cNvGraphicFramePr>
            <a:graphicFrameLocks noGrp="1"/>
          </p:cNvGraphicFramePr>
          <p:nvPr>
            <p:ph idx="1"/>
          </p:nvPr>
        </p:nvGraphicFramePr>
        <p:xfrm>
          <a:off x="0" y="1285860"/>
          <a:ext cx="1157292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0" y="1000109"/>
            <a:ext cx="9144000" cy="5572139"/>
            <a:chOff x="428597" y="2470083"/>
            <a:chExt cx="8429683" cy="2387677"/>
          </a:xfrm>
        </p:grpSpPr>
        <p:grpSp>
          <p:nvGrpSpPr>
            <p:cNvPr id="3" name="Group 33"/>
            <p:cNvGrpSpPr>
              <a:grpSpLocks/>
            </p:cNvGrpSpPr>
            <p:nvPr/>
          </p:nvGrpSpPr>
          <p:grpSpPr bwMode="auto">
            <a:xfrm>
              <a:off x="428597" y="2675941"/>
              <a:ext cx="8429683" cy="2181819"/>
              <a:chOff x="720" y="2918"/>
              <a:chExt cx="4006" cy="996"/>
            </a:xfrm>
          </p:grpSpPr>
          <p:sp>
            <p:nvSpPr>
              <p:cNvPr id="11"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12" name="AutoShape 35"/>
              <p:cNvSpPr>
                <a:spLocks noChangeArrowheads="1"/>
              </p:cNvSpPr>
              <p:nvPr/>
            </p:nvSpPr>
            <p:spPr bwMode="gray">
              <a:xfrm>
                <a:off x="720" y="2918"/>
                <a:ext cx="1330" cy="345"/>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endParaRPr lang="zh-CN" altLang="en-US"/>
              </a:p>
            </p:txBody>
          </p:sp>
          <p:sp>
            <p:nvSpPr>
              <p:cNvPr id="13" name="AutoShape 36"/>
              <p:cNvSpPr>
                <a:spLocks noChangeArrowheads="1"/>
              </p:cNvSpPr>
              <p:nvPr/>
            </p:nvSpPr>
            <p:spPr bwMode="gray">
              <a:xfrm>
                <a:off x="2034" y="3258"/>
                <a:ext cx="1315"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14" name="AutoShape 37"/>
              <p:cNvSpPr>
                <a:spLocks noChangeArrowheads="1"/>
              </p:cNvSpPr>
              <p:nvPr/>
            </p:nvSpPr>
            <p:spPr bwMode="gray">
              <a:xfrm>
                <a:off x="2034" y="2918"/>
                <a:ext cx="1330" cy="345"/>
              </a:xfrm>
              <a:prstGeom prst="bevel">
                <a:avLst>
                  <a:gd name="adj" fmla="val 3718"/>
                </a:avLst>
              </a:prstGeom>
              <a:solidFill>
                <a:srgbClr val="99CC00">
                  <a:alpha val="50000"/>
                </a:srgbClr>
              </a:solidFill>
              <a:ln w="9525">
                <a:noFill/>
                <a:miter lim="800000"/>
                <a:headEnd/>
                <a:tailEnd/>
              </a:ln>
              <a:effectLst/>
            </p:spPr>
            <p:txBody>
              <a:bodyPr wrap="none" anchor="ctr"/>
              <a:lstStyle/>
              <a:p>
                <a:endParaRPr lang="zh-CN" altLang="en-US"/>
              </a:p>
            </p:txBody>
          </p:sp>
          <p:sp>
            <p:nvSpPr>
              <p:cNvPr id="19" name="AutoShape 42"/>
              <p:cNvSpPr>
                <a:spLocks noChangeArrowheads="1"/>
              </p:cNvSpPr>
              <p:nvPr/>
            </p:nvSpPr>
            <p:spPr bwMode="gray">
              <a:xfrm>
                <a:off x="3349" y="3257"/>
                <a:ext cx="1377"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20" name="AutoShape 43"/>
              <p:cNvSpPr>
                <a:spLocks noChangeArrowheads="1"/>
              </p:cNvSpPr>
              <p:nvPr/>
            </p:nvSpPr>
            <p:spPr bwMode="gray">
              <a:xfrm>
                <a:off x="3349" y="2918"/>
                <a:ext cx="1377" cy="345"/>
              </a:xfrm>
              <a:prstGeom prst="bevel">
                <a:avLst>
                  <a:gd name="adj" fmla="val 3718"/>
                </a:avLst>
              </a:prstGeom>
              <a:solidFill>
                <a:schemeClr val="accent1">
                  <a:alpha val="50000"/>
                </a:schemeClr>
              </a:solidFill>
              <a:ln w="9525">
                <a:noFill/>
                <a:miter lim="800000"/>
                <a:headEnd/>
                <a:tailEnd/>
              </a:ln>
              <a:effectLst/>
            </p:spPr>
            <p:txBody>
              <a:bodyPr wrap="none" anchor="ctr"/>
              <a:lstStyle/>
              <a:p>
                <a:endParaRPr lang="zh-CN" altLang="en-US"/>
              </a:p>
            </p:txBody>
          </p:sp>
        </p:grpSp>
        <p:sp>
          <p:nvSpPr>
            <p:cNvPr id="8" name="Freeform 46"/>
            <p:cNvSpPr>
              <a:spLocks/>
            </p:cNvSpPr>
            <p:nvPr/>
          </p:nvSpPr>
          <p:spPr bwMode="gray">
            <a:xfrm>
              <a:off x="428597" y="2470083"/>
              <a:ext cx="8383389" cy="203327"/>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endParaRPr lang="zh-CN" altLang="en-US"/>
            </a:p>
          </p:txBody>
        </p:sp>
        <p:sp>
          <p:nvSpPr>
            <p:cNvPr id="9" name="Line 47"/>
            <p:cNvSpPr>
              <a:spLocks noChangeShapeType="1"/>
            </p:cNvSpPr>
            <p:nvPr/>
          </p:nvSpPr>
          <p:spPr bwMode="gray">
            <a:xfrm flipV="1">
              <a:off x="3194578" y="2500694"/>
              <a:ext cx="306245" cy="214280"/>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zh-CN" altLang="en-US"/>
            </a:p>
          </p:txBody>
        </p:sp>
        <p:sp>
          <p:nvSpPr>
            <p:cNvPr id="10" name="Line 48"/>
            <p:cNvSpPr>
              <a:spLocks noChangeShapeType="1"/>
            </p:cNvSpPr>
            <p:nvPr/>
          </p:nvSpPr>
          <p:spPr bwMode="gray">
            <a:xfrm flipH="1" flipV="1">
              <a:off x="5794470" y="2507266"/>
              <a:ext cx="166115" cy="207708"/>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zh-CN" altLang="en-US"/>
            </a:p>
          </p:txBody>
        </p:sp>
      </p:grpSp>
      <p:sp>
        <p:nvSpPr>
          <p:cNvPr id="23" name="矩形 22"/>
          <p:cNvSpPr/>
          <p:nvPr/>
        </p:nvSpPr>
        <p:spPr>
          <a:xfrm rot="320934">
            <a:off x="7748578" y="4982292"/>
            <a:ext cx="1175065" cy="769441"/>
          </a:xfrm>
          <a:prstGeom prst="rect">
            <a:avLst/>
          </a:prstGeom>
        </p:spPr>
        <p:txBody>
          <a:bodyPr wrap="none">
            <a:spAutoFit/>
          </a:bodyPr>
          <a:lstStyle/>
          <a:p>
            <a:pPr algn="ctr"/>
            <a:r>
              <a:rPr lang="fr-FR" altLang="zh-CN" sz="2200" b="1" dirty="0" smtClean="0">
                <a:solidFill>
                  <a:schemeClr val="bg1"/>
                </a:solidFill>
              </a:rPr>
              <a:t>Rentrée </a:t>
            </a:r>
          </a:p>
          <a:p>
            <a:pPr algn="ctr"/>
            <a:r>
              <a:rPr lang="fr-FR" altLang="zh-CN" sz="2200" b="1" dirty="0" smtClean="0">
                <a:solidFill>
                  <a:schemeClr val="bg1"/>
                </a:solidFill>
              </a:rPr>
              <a:t>2014</a:t>
            </a:r>
            <a:endParaRPr lang="zh-CN" altLang="en-US" sz="2200" b="1" dirty="0">
              <a:solidFill>
                <a:schemeClr val="bg1"/>
              </a:solidFill>
            </a:endParaRPr>
          </a:p>
        </p:txBody>
      </p:sp>
      <p:grpSp>
        <p:nvGrpSpPr>
          <p:cNvPr id="4" name="组合 25"/>
          <p:cNvGrpSpPr/>
          <p:nvPr/>
        </p:nvGrpSpPr>
        <p:grpSpPr>
          <a:xfrm>
            <a:off x="1071538" y="164853"/>
            <a:ext cx="7143800" cy="941989"/>
            <a:chOff x="1937724" y="928670"/>
            <a:chExt cx="5596721" cy="816409"/>
          </a:xfrm>
        </p:grpSpPr>
        <p:sp>
          <p:nvSpPr>
            <p:cNvPr id="25" name="下箭头标注 24"/>
            <p:cNvSpPr/>
            <p:nvPr/>
          </p:nvSpPr>
          <p:spPr>
            <a:xfrm>
              <a:off x="1937724" y="928670"/>
              <a:ext cx="5596721" cy="785818"/>
            </a:xfrm>
            <a:prstGeom prst="down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4" name="矩形 23"/>
            <p:cNvSpPr/>
            <p:nvPr/>
          </p:nvSpPr>
          <p:spPr>
            <a:xfrm>
              <a:off x="1989070" y="971516"/>
              <a:ext cx="5288645" cy="773563"/>
            </a:xfrm>
            <a:prstGeom prst="rect">
              <a:avLst/>
            </a:prstGeom>
          </p:spPr>
          <p:txBody>
            <a:bodyPr wrap="square">
              <a:spAutoFit/>
            </a:bodyPr>
            <a:lstStyle/>
            <a:p>
              <a:pPr algn="ctr"/>
              <a:r>
                <a:rPr lang="fr-FR" sz="3200" b="1" dirty="0" smtClean="0">
                  <a:solidFill>
                    <a:srgbClr val="4A452A"/>
                  </a:solidFill>
                  <a:latin typeface="Calibri" pitchFamily="34" charset="0"/>
                </a:rPr>
                <a:t>Trois grandes ambitions académiques</a:t>
              </a:r>
            </a:p>
            <a:p>
              <a:pPr algn="ctr"/>
              <a:r>
                <a:rPr lang="en-US" altLang="zh-CN" sz="2000" dirty="0" smtClean="0">
                  <a:ea typeface="宋体" charset="-122"/>
                </a:rPr>
                <a:t>.</a:t>
              </a:r>
            </a:p>
          </p:txBody>
        </p:sp>
      </p:grpSp>
      <p:sp>
        <p:nvSpPr>
          <p:cNvPr id="28" name="Rectangle 38"/>
          <p:cNvSpPr>
            <a:spLocks noChangeArrowheads="1"/>
          </p:cNvSpPr>
          <p:nvPr/>
        </p:nvSpPr>
        <p:spPr bwMode="gray">
          <a:xfrm>
            <a:off x="0" y="1571612"/>
            <a:ext cx="2928926" cy="2321148"/>
          </a:xfrm>
          <a:prstGeom prst="rect">
            <a:avLst/>
          </a:prstGeom>
          <a:noFill/>
          <a:ln w="9525" algn="ctr">
            <a:noFill/>
            <a:miter lim="800000"/>
            <a:headEnd/>
            <a:tailEnd/>
          </a:ln>
          <a:effectLst/>
        </p:spPr>
        <p:txBody>
          <a:bodyPr wrap="square">
            <a:sp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1</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b="1" dirty="0" smtClean="0">
                <a:latin typeface="Calibri" pitchFamily="34" charset="0"/>
              </a:rPr>
              <a:t>Améliorer la réussite</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b="1" dirty="0" smtClean="0">
                <a:latin typeface="Calibri" pitchFamily="34" charset="0"/>
              </a:rPr>
              <a:t> de tous les élèves et élever leur  niveau de qualification</a:t>
            </a:r>
          </a:p>
          <a:p>
            <a:pPr algn="ctr">
              <a:spcAft>
                <a:spcPts val="1288"/>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1600" b="1" dirty="0" smtClean="0">
              <a:latin typeface="Calibri" pitchFamily="34" charset="0"/>
            </a:endParaRPr>
          </a:p>
          <a:p>
            <a:pPr>
              <a:spcAft>
                <a:spcPts val="1288"/>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3200" b="1" dirty="0" smtClean="0">
              <a:latin typeface="Calibri" pitchFamily="34" charset="0"/>
            </a:endParaRPr>
          </a:p>
        </p:txBody>
      </p:sp>
      <p:sp>
        <p:nvSpPr>
          <p:cNvPr id="29" name="Rectangle 40"/>
          <p:cNvSpPr>
            <a:spLocks noChangeArrowheads="1"/>
          </p:cNvSpPr>
          <p:nvPr/>
        </p:nvSpPr>
        <p:spPr bwMode="gray">
          <a:xfrm>
            <a:off x="214282" y="3214686"/>
            <a:ext cx="2714644" cy="3416320"/>
          </a:xfrm>
          <a:prstGeom prst="rect">
            <a:avLst/>
          </a:prstGeom>
          <a:noFill/>
          <a:ln w="9525" algn="ctr">
            <a:noFill/>
            <a:miter lim="800000"/>
            <a:headEnd/>
            <a:tailEnd/>
          </a:ln>
          <a:effectLst/>
        </p:spPr>
        <p:txBody>
          <a:bodyPr wrap="square">
            <a:spAutoFit/>
          </a:bodyPr>
          <a:lstStyle/>
          <a:p>
            <a:pPr eaLnBrk="0" hangingPunct="0">
              <a:buFont typeface="Wingdings"/>
              <a:buChar char="Ø"/>
            </a:pPr>
            <a:r>
              <a:rPr lang="fr-FR" b="1" dirty="0" smtClean="0">
                <a:solidFill>
                  <a:srgbClr val="FF0000"/>
                </a:solidFill>
                <a:latin typeface="Calibri" pitchFamily="34" charset="0"/>
              </a:rPr>
              <a:t> </a:t>
            </a:r>
            <a:r>
              <a:rPr lang="fr-FR" sz="1600" b="1" dirty="0" smtClean="0">
                <a:solidFill>
                  <a:srgbClr val="FF0000"/>
                </a:solidFill>
                <a:latin typeface="Calibri" pitchFamily="34" charset="0"/>
              </a:rPr>
              <a:t>Limiter les redoublements</a:t>
            </a:r>
          </a:p>
          <a:p>
            <a:pPr eaLnBrk="0" hangingPunct="0"/>
            <a:endParaRPr lang="fr-FR" sz="800" b="1" dirty="0" smtClean="0">
              <a:solidFill>
                <a:srgbClr val="FF0000"/>
              </a:solidFill>
              <a:latin typeface="Calibri" pitchFamily="34" charset="0"/>
            </a:endParaRPr>
          </a:p>
          <a:p>
            <a:pPr eaLnBrk="0" hangingPunct="0">
              <a:buFont typeface="Wingdings"/>
              <a:buChar char="Ø"/>
            </a:pPr>
            <a:r>
              <a:rPr lang="fr-FR" b="1" dirty="0" smtClean="0">
                <a:solidFill>
                  <a:srgbClr val="FF0000"/>
                </a:solidFill>
                <a:latin typeface="Calibri" pitchFamily="34" charset="0"/>
              </a:rPr>
              <a:t> </a:t>
            </a:r>
            <a:r>
              <a:rPr lang="fr-FR" sz="1600" b="1" dirty="0" smtClean="0">
                <a:solidFill>
                  <a:srgbClr val="FF0000"/>
                </a:solidFill>
                <a:latin typeface="Calibri" pitchFamily="34" charset="0"/>
              </a:rPr>
              <a:t>Améliorer les liaisons    	</a:t>
            </a:r>
            <a:r>
              <a:rPr lang="fr-FR" sz="1600" b="1" dirty="0" err="1" smtClean="0">
                <a:solidFill>
                  <a:srgbClr val="FF0000"/>
                </a:solidFill>
                <a:latin typeface="Calibri" pitchFamily="34" charset="0"/>
              </a:rPr>
              <a:t>intercycles</a:t>
            </a:r>
            <a:r>
              <a:rPr lang="fr-FR" sz="1600" b="1" dirty="0" smtClean="0">
                <a:solidFill>
                  <a:srgbClr val="FF0000"/>
                </a:solidFill>
                <a:latin typeface="Calibri" pitchFamily="34" charset="0"/>
              </a:rPr>
              <a:t> </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b="1" dirty="0" smtClean="0">
                <a:solidFill>
                  <a:srgbClr val="FF0000"/>
                </a:solidFill>
                <a:latin typeface="Calibri" pitchFamily="34" charset="0"/>
              </a:rPr>
              <a:t> </a:t>
            </a:r>
            <a:r>
              <a:rPr lang="fr-FR" sz="1600" b="1" dirty="0" smtClean="0">
                <a:solidFill>
                  <a:srgbClr val="FF0000"/>
                </a:solidFill>
                <a:latin typeface="Calibri" pitchFamily="34" charset="0"/>
              </a:rPr>
              <a:t>Renforcer et valoriser 	l’école inclusive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a:t>
            </a:r>
            <a:r>
              <a:rPr lang="fr-FR" sz="1600" dirty="0" smtClean="0">
                <a:latin typeface="Calibri" pitchFamily="34" charset="0"/>
              </a:rPr>
              <a:t>Prévenir les sorties en cours de formation</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1600" dirty="0" smtClean="0">
                <a:latin typeface="Calibri" pitchFamily="34" charset="0"/>
              </a:rPr>
              <a:t> Promouvoir l’approche inter catégorielle, pour favoriser une culture commune et partagée entre les cadres,  le partenariat avec l’ESPE</a:t>
            </a:r>
          </a:p>
        </p:txBody>
      </p:sp>
      <p:sp>
        <p:nvSpPr>
          <p:cNvPr id="31" name="Rectangle 41"/>
          <p:cNvSpPr>
            <a:spLocks noChangeArrowheads="1"/>
          </p:cNvSpPr>
          <p:nvPr/>
        </p:nvSpPr>
        <p:spPr bwMode="gray">
          <a:xfrm>
            <a:off x="3286116" y="3143248"/>
            <a:ext cx="2928958" cy="338554"/>
          </a:xfrm>
          <a:prstGeom prst="rect">
            <a:avLst/>
          </a:prstGeom>
          <a:noFill/>
          <a:ln w="9525" algn="ctr">
            <a:noFill/>
            <a:miter lim="800000"/>
            <a:headEnd/>
            <a:tailEnd/>
          </a:ln>
          <a:effectLst/>
        </p:spPr>
        <p:txBody>
          <a:bodyPr wrap="square">
            <a:spAutoFit/>
          </a:bodyPr>
          <a:lstStyle/>
          <a:p>
            <a:pPr eaLnBrk="0" hangingPunct="0"/>
            <a:endParaRPr lang="en-US" altLang="zh-CN" sz="1600" dirty="0">
              <a:solidFill>
                <a:srgbClr val="1C1C1C"/>
              </a:solidFill>
              <a:ea typeface="宋体" charset="-122"/>
            </a:endParaRPr>
          </a:p>
        </p:txBody>
      </p:sp>
      <p:sp>
        <p:nvSpPr>
          <p:cNvPr id="33" name="Rectangle 45"/>
          <p:cNvSpPr>
            <a:spLocks noChangeArrowheads="1"/>
          </p:cNvSpPr>
          <p:nvPr/>
        </p:nvSpPr>
        <p:spPr bwMode="gray">
          <a:xfrm>
            <a:off x="6072198" y="3071811"/>
            <a:ext cx="3071802" cy="1077218"/>
          </a:xfrm>
          <a:prstGeom prst="rect">
            <a:avLst/>
          </a:prstGeom>
          <a:noFill/>
          <a:ln w="9525" algn="ctr">
            <a:noFill/>
            <a:miter lim="800000"/>
            <a:headEnd/>
            <a:tailEnd/>
          </a:ln>
          <a:effectLst/>
        </p:spPr>
        <p:txBody>
          <a:bodyPr wrap="square">
            <a:sp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800" b="1" dirty="0" smtClean="0">
              <a:latin typeface="Calibri" pitchFamily="34" charset="0"/>
            </a:endParaRPr>
          </a:p>
          <a:p>
            <a:pPr eaLnBrk="0" hangingPunct="0"/>
            <a:endParaRPr lang="fr-FR" sz="2000" b="1" dirty="0" smtClean="0">
              <a:latin typeface="Calibri" pitchFamily="34" charset="0"/>
            </a:endParaRPr>
          </a:p>
          <a:p>
            <a:pPr eaLnBrk="0" hangingPunct="0"/>
            <a:endParaRPr lang="fr-FR" sz="2000" b="1" dirty="0" smtClean="0">
              <a:latin typeface="Calibri" pitchFamily="34" charset="0"/>
            </a:endParaRPr>
          </a:p>
          <a:p>
            <a:pPr eaLnBrk="0" hangingPunct="0"/>
            <a:r>
              <a:rPr lang="en-US" altLang="zh-CN" sz="1600" dirty="0" smtClean="0">
                <a:solidFill>
                  <a:srgbClr val="1C1C1C"/>
                </a:solidFill>
                <a:ea typeface="宋体" charset="-122"/>
              </a:rPr>
              <a:t> </a:t>
            </a:r>
            <a:endParaRPr lang="en-US" altLang="zh-CN" sz="1600" dirty="0">
              <a:solidFill>
                <a:srgbClr val="1C1C1C"/>
              </a:solidFill>
              <a:ea typeface="宋体" charset="-122"/>
            </a:endParaRPr>
          </a:p>
        </p:txBody>
      </p:sp>
      <p:sp>
        <p:nvSpPr>
          <p:cNvPr id="27" name="Rectangle 38"/>
          <p:cNvSpPr>
            <a:spLocks noChangeArrowheads="1"/>
          </p:cNvSpPr>
          <p:nvPr/>
        </p:nvSpPr>
        <p:spPr bwMode="gray">
          <a:xfrm>
            <a:off x="3143240" y="1500174"/>
            <a:ext cx="2928958" cy="1692771"/>
          </a:xfrm>
          <a:prstGeom prst="rect">
            <a:avLst/>
          </a:prstGeom>
          <a:noFill/>
          <a:ln w="9525" algn="ctr">
            <a:noFill/>
            <a:miter lim="800000"/>
            <a:headEnd/>
            <a:tailEnd/>
          </a:ln>
          <a:effectLst/>
        </p:spPr>
        <p:txBody>
          <a:bodyPr wrap="square">
            <a:sp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2</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b="1" dirty="0" smtClean="0">
                <a:latin typeface="Calibri" pitchFamily="34" charset="0"/>
              </a:rPr>
              <a:t>Promouvoir l’attractivité éducative des territoires:</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b="1" dirty="0" smtClean="0">
                <a:latin typeface="Calibri" pitchFamily="34" charset="0"/>
              </a:rPr>
              <a:t>égalité des chances et ambition scolaire</a:t>
            </a:r>
          </a:p>
        </p:txBody>
      </p:sp>
      <p:sp>
        <p:nvSpPr>
          <p:cNvPr id="34" name="Rectangle 38"/>
          <p:cNvSpPr>
            <a:spLocks noChangeArrowheads="1"/>
          </p:cNvSpPr>
          <p:nvPr/>
        </p:nvSpPr>
        <p:spPr bwMode="gray">
          <a:xfrm>
            <a:off x="6000760" y="1500174"/>
            <a:ext cx="3143240" cy="1754326"/>
          </a:xfrm>
          <a:prstGeom prst="rect">
            <a:avLst/>
          </a:prstGeom>
          <a:noFill/>
          <a:ln w="9525" algn="ctr">
            <a:noFill/>
            <a:miter lim="800000"/>
            <a:headEnd/>
            <a:tailEnd/>
          </a:ln>
          <a:effectLst/>
        </p:spPr>
        <p:txBody>
          <a:bodyPr wrap="square">
            <a:sp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3</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2000" b="1" dirty="0" smtClean="0">
                <a:latin typeface="Calibri" pitchFamily="34" charset="0"/>
              </a:rPr>
              <a:t>Faire de l’école un lieu d’épanouissement et d’ouverture</a:t>
            </a:r>
          </a:p>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1600" b="1" dirty="0" smtClean="0">
              <a:latin typeface="Calibri" pitchFamily="34" charset="0"/>
            </a:endParaRPr>
          </a:p>
        </p:txBody>
      </p:sp>
      <p:sp>
        <p:nvSpPr>
          <p:cNvPr id="45" name="ZoneTexte 44"/>
          <p:cNvSpPr txBox="1"/>
          <p:nvPr/>
        </p:nvSpPr>
        <p:spPr>
          <a:xfrm>
            <a:off x="3214678" y="3286124"/>
            <a:ext cx="2786082" cy="3046988"/>
          </a:xfrm>
          <a:prstGeom prst="rect">
            <a:avLst/>
          </a:prstGeom>
          <a:noFill/>
        </p:spPr>
        <p:txBody>
          <a:bodyPr wrap="square" rtlCol="0">
            <a:spAutoFit/>
          </a:bodyPr>
          <a:lstStyle/>
          <a:p>
            <a:pPr>
              <a:buFont typeface="Wingdings"/>
              <a:buChar char="Ø"/>
            </a:pPr>
            <a:endParaRPr lang="fr-FR" sz="1600" dirty="0" smtClean="0"/>
          </a:p>
          <a:p>
            <a:pPr>
              <a:buFont typeface="Wingdings"/>
              <a:buChar char="Ø"/>
            </a:pPr>
            <a:r>
              <a:rPr lang="fr-FR" sz="1600" b="1" dirty="0" smtClean="0">
                <a:solidFill>
                  <a:srgbClr val="FF0000"/>
                </a:solidFill>
              </a:rPr>
              <a:t> Le PEDT </a:t>
            </a:r>
          </a:p>
          <a:p>
            <a:pPr>
              <a:buFont typeface="Wingdings"/>
              <a:buChar char="Ø"/>
            </a:pPr>
            <a:r>
              <a:rPr lang="fr-FR" sz="1600" dirty="0" smtClean="0"/>
              <a:t>Carte de formations</a:t>
            </a:r>
          </a:p>
          <a:p>
            <a:pPr>
              <a:buFont typeface="Wingdings"/>
              <a:buChar char="Ø"/>
            </a:pPr>
            <a:r>
              <a:rPr lang="fr-FR" sz="1600" dirty="0" smtClean="0"/>
              <a:t> Politique de l’internat en faveur de la réussite éducative</a:t>
            </a:r>
          </a:p>
          <a:p>
            <a:pPr>
              <a:buFont typeface="Wingdings"/>
              <a:buChar char="Ø"/>
            </a:pPr>
            <a:r>
              <a:rPr lang="fr-FR" sz="1600" dirty="0" smtClean="0"/>
              <a:t> Mise en place d’une « académie numérique »</a:t>
            </a:r>
          </a:p>
          <a:p>
            <a:pPr>
              <a:buFont typeface="Wingdings"/>
              <a:buChar char="Ø"/>
            </a:pPr>
            <a:r>
              <a:rPr lang="fr-FR" sz="1600" dirty="0" smtClean="0"/>
              <a:t> Mobiliser tous les outils de dialogue</a:t>
            </a:r>
          </a:p>
          <a:p>
            <a:pPr>
              <a:buFont typeface="Wingdings"/>
              <a:buChar char="Ø"/>
            </a:pPr>
            <a:r>
              <a:rPr lang="fr-FR" sz="1600" dirty="0" smtClean="0"/>
              <a:t> Stabiliser les équipes des  petits établissement s ruraux</a:t>
            </a:r>
          </a:p>
          <a:p>
            <a:pPr>
              <a:buFont typeface="Wingdings"/>
              <a:buChar char="Ø"/>
            </a:pPr>
            <a:endParaRPr lang="fr-FR" sz="1600" dirty="0"/>
          </a:p>
        </p:txBody>
      </p:sp>
      <p:sp>
        <p:nvSpPr>
          <p:cNvPr id="47" name="ZoneTexte 46"/>
          <p:cNvSpPr txBox="1"/>
          <p:nvPr/>
        </p:nvSpPr>
        <p:spPr>
          <a:xfrm>
            <a:off x="6357950" y="3500438"/>
            <a:ext cx="2571768" cy="1815882"/>
          </a:xfrm>
          <a:prstGeom prst="rect">
            <a:avLst/>
          </a:prstGeom>
          <a:noFill/>
        </p:spPr>
        <p:txBody>
          <a:bodyPr wrap="square" rtlCol="0">
            <a:spAutoFit/>
          </a:bodyPr>
          <a:lstStyle/>
          <a:p>
            <a:pPr>
              <a:buFont typeface="Wingdings"/>
              <a:buChar char="Ø"/>
            </a:pPr>
            <a:r>
              <a:rPr lang="fr-FR" sz="1600" b="1" dirty="0" smtClean="0">
                <a:solidFill>
                  <a:srgbClr val="FF0000"/>
                </a:solidFill>
              </a:rPr>
              <a:t> Le parcours artistique et culturel</a:t>
            </a:r>
          </a:p>
          <a:p>
            <a:endParaRPr lang="fr-FR" sz="1600" b="1" dirty="0" smtClean="0">
              <a:solidFill>
                <a:srgbClr val="FF0000"/>
              </a:solidFill>
            </a:endParaRPr>
          </a:p>
          <a:p>
            <a:pPr>
              <a:buFont typeface="Wingdings"/>
              <a:buChar char="Ø"/>
            </a:pPr>
            <a:r>
              <a:rPr lang="fr-FR" sz="1600" b="1" dirty="0" smtClean="0">
                <a:solidFill>
                  <a:srgbClr val="FF0000"/>
                </a:solidFill>
              </a:rPr>
              <a:t>L’ouverture internationale</a:t>
            </a:r>
          </a:p>
          <a:p>
            <a:endParaRPr lang="fr-FR" sz="1600" b="1" dirty="0" smtClean="0">
              <a:solidFill>
                <a:srgbClr val="FF0000"/>
              </a:solidFill>
            </a:endParaRPr>
          </a:p>
          <a:p>
            <a:pPr>
              <a:buFont typeface="Wingdings"/>
              <a:buChar char="Ø"/>
            </a:pPr>
            <a:r>
              <a:rPr lang="fr-FR" sz="1600" b="1" dirty="0" smtClean="0">
                <a:solidFill>
                  <a:srgbClr val="FF0000"/>
                </a:solidFill>
              </a:rPr>
              <a:t> Le vivre ensemble au sein des établissements </a:t>
            </a:r>
            <a:endParaRPr lang="fr-FR" sz="16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857224" y="500042"/>
            <a:ext cx="5429288" cy="1071570"/>
          </a:xfrm>
        </p:spPr>
        <p:txBody>
          <a:bodyPr>
            <a:noAutofit/>
          </a:bodyPr>
          <a:lstStyle/>
          <a:p>
            <a:pPr>
              <a:buNone/>
            </a:pPr>
            <a:r>
              <a:rPr lang="en-US" altLang="zh-CN" sz="7200" dirty="0" smtClean="0">
                <a:solidFill>
                  <a:schemeClr val="bg1"/>
                </a:solidFill>
              </a:rPr>
              <a:t>PARTIE 3</a:t>
            </a:r>
          </a:p>
          <a:p>
            <a:pPr>
              <a:buNone/>
            </a:pPr>
            <a:endParaRPr lang="zh-CN" altLang="en-US" sz="4800" dirty="0">
              <a:solidFill>
                <a:schemeClr val="bg1"/>
              </a:solidFill>
            </a:endParaRPr>
          </a:p>
        </p:txBody>
      </p:sp>
      <p:sp>
        <p:nvSpPr>
          <p:cNvPr id="5" name="矩形 4"/>
          <p:cNvSpPr/>
          <p:nvPr/>
        </p:nvSpPr>
        <p:spPr>
          <a:xfrm>
            <a:off x="857224" y="1673206"/>
            <a:ext cx="5000660" cy="3539430"/>
          </a:xfrm>
          <a:prstGeom prst="rect">
            <a:avLst/>
          </a:prstGeom>
        </p:spPr>
        <p:txBody>
          <a:bodyPr wrap="square">
            <a:spAutoFit/>
          </a:bodyPr>
          <a:lstStyle/>
          <a:p>
            <a:pPr lvl="0">
              <a:lnSpc>
                <a:spcPct val="90000"/>
              </a:lnSpc>
              <a:spcBef>
                <a:spcPct val="20000"/>
              </a:spcBef>
              <a:defRPr/>
            </a:pPr>
            <a:r>
              <a:rPr lang="en-US" altLang="zh-CN" sz="4000" dirty="0" smtClean="0">
                <a:solidFill>
                  <a:schemeClr val="bg1"/>
                </a:solidFill>
                <a:ea typeface="宋体" charset="-122"/>
              </a:rPr>
              <a:t>La </a:t>
            </a:r>
            <a:r>
              <a:rPr lang="en-US" altLang="zh-CN" sz="4000" dirty="0" err="1" smtClean="0">
                <a:solidFill>
                  <a:schemeClr val="bg1"/>
                </a:solidFill>
                <a:ea typeface="宋体" charset="-122"/>
              </a:rPr>
              <a:t>déclinaison</a:t>
            </a:r>
            <a:r>
              <a:rPr lang="en-US" altLang="zh-CN" sz="4000" dirty="0" smtClean="0">
                <a:solidFill>
                  <a:schemeClr val="bg1"/>
                </a:solidFill>
                <a:ea typeface="宋体" charset="-122"/>
              </a:rPr>
              <a:t> </a:t>
            </a:r>
            <a:r>
              <a:rPr lang="en-US" altLang="zh-CN" sz="4000" dirty="0" err="1" smtClean="0">
                <a:solidFill>
                  <a:schemeClr val="bg1"/>
                </a:solidFill>
                <a:ea typeface="宋体" charset="-122"/>
              </a:rPr>
              <a:t>départementale</a:t>
            </a:r>
            <a:r>
              <a:rPr lang="en-US" altLang="zh-CN" sz="4000" dirty="0" smtClean="0">
                <a:solidFill>
                  <a:schemeClr val="bg1"/>
                </a:solidFill>
                <a:ea typeface="宋体" charset="-122"/>
              </a:rPr>
              <a:t> des </a:t>
            </a:r>
            <a:r>
              <a:rPr lang="en-US" altLang="zh-CN" sz="4000" dirty="0" err="1" smtClean="0">
                <a:solidFill>
                  <a:schemeClr val="bg1"/>
                </a:solidFill>
                <a:ea typeface="宋体" charset="-122"/>
              </a:rPr>
              <a:t>grands</a:t>
            </a:r>
            <a:r>
              <a:rPr lang="en-US" altLang="zh-CN" sz="4000" dirty="0" smtClean="0">
                <a:solidFill>
                  <a:schemeClr val="bg1"/>
                </a:solidFill>
                <a:ea typeface="宋体" charset="-122"/>
              </a:rPr>
              <a:t> </a:t>
            </a:r>
            <a:r>
              <a:rPr lang="en-US" altLang="zh-CN" sz="4000" dirty="0" err="1" smtClean="0">
                <a:solidFill>
                  <a:schemeClr val="bg1"/>
                </a:solidFill>
                <a:ea typeface="宋体" charset="-122"/>
              </a:rPr>
              <a:t>enjeux</a:t>
            </a:r>
            <a:r>
              <a:rPr lang="en-US" altLang="zh-CN" sz="4000" dirty="0" smtClean="0">
                <a:solidFill>
                  <a:schemeClr val="bg1"/>
                </a:solidFill>
                <a:ea typeface="宋体" charset="-122"/>
              </a:rPr>
              <a:t> de la </a:t>
            </a:r>
            <a:r>
              <a:rPr lang="en-US" altLang="zh-CN" sz="4000" dirty="0" err="1" smtClean="0">
                <a:solidFill>
                  <a:schemeClr val="bg1"/>
                </a:solidFill>
                <a:ea typeface="宋体" charset="-122"/>
              </a:rPr>
              <a:t>politique</a:t>
            </a:r>
            <a:r>
              <a:rPr lang="en-US" altLang="zh-CN" sz="4000" dirty="0" smtClean="0">
                <a:solidFill>
                  <a:schemeClr val="bg1"/>
                </a:solidFill>
                <a:ea typeface="宋体" charset="-122"/>
              </a:rPr>
              <a:t> </a:t>
            </a:r>
            <a:r>
              <a:rPr lang="en-US" altLang="zh-CN" sz="4000" dirty="0" err="1" smtClean="0">
                <a:solidFill>
                  <a:schemeClr val="bg1"/>
                </a:solidFill>
                <a:ea typeface="宋体" charset="-122"/>
              </a:rPr>
              <a:t>nationale</a:t>
            </a:r>
            <a:endParaRPr lang="en-US" altLang="zh-CN" sz="4000" dirty="0" smtClean="0">
              <a:solidFill>
                <a:schemeClr val="bg1"/>
              </a:solidFill>
              <a:ea typeface="宋体" charset="-122"/>
            </a:endParaRPr>
          </a:p>
          <a:p>
            <a:pPr lvl="0">
              <a:lnSpc>
                <a:spcPct val="90000"/>
              </a:lnSpc>
              <a:spcBef>
                <a:spcPct val="20000"/>
              </a:spcBef>
              <a:defRPr/>
            </a:pPr>
            <a:r>
              <a:rPr lang="en-US" altLang="zh-CN" sz="4000" dirty="0" smtClean="0">
                <a:solidFill>
                  <a:schemeClr val="bg1"/>
                </a:solidFill>
                <a:ea typeface="宋体" charset="-122"/>
              </a:rPr>
              <a:t>et des </a:t>
            </a:r>
            <a:r>
              <a:rPr lang="en-US" altLang="zh-CN" sz="4000" dirty="0" err="1" smtClean="0">
                <a:solidFill>
                  <a:schemeClr val="bg1"/>
                </a:solidFill>
                <a:ea typeface="宋体" charset="-122"/>
              </a:rPr>
              <a:t>priorités</a:t>
            </a:r>
            <a:r>
              <a:rPr lang="en-US" altLang="zh-CN" sz="4000" dirty="0" smtClean="0">
                <a:solidFill>
                  <a:schemeClr val="bg1"/>
                </a:solidFill>
                <a:ea typeface="宋体" charset="-122"/>
              </a:rPr>
              <a:t> </a:t>
            </a:r>
            <a:r>
              <a:rPr lang="en-US" altLang="zh-CN" sz="4000" dirty="0" err="1" smtClean="0">
                <a:solidFill>
                  <a:schemeClr val="bg1"/>
                </a:solidFill>
                <a:ea typeface="宋体" charset="-122"/>
              </a:rPr>
              <a:t>académiques</a:t>
            </a:r>
            <a:endParaRPr lang="en-US" altLang="zh-CN" sz="4000" dirty="0" smtClean="0">
              <a:solidFill>
                <a:schemeClr val="bg1"/>
              </a:solidFill>
              <a:ea typeface="宋体" charset="-122"/>
            </a:endParaRPr>
          </a:p>
        </p:txBody>
      </p:sp>
      <p:sp>
        <p:nvSpPr>
          <p:cNvPr id="7" name="矩形 4"/>
          <p:cNvSpPr/>
          <p:nvPr/>
        </p:nvSpPr>
        <p:spPr>
          <a:xfrm>
            <a:off x="1071538" y="5429265"/>
            <a:ext cx="4071966" cy="707886"/>
          </a:xfrm>
          <a:prstGeom prst="rect">
            <a:avLst/>
          </a:prstGeom>
          <a:solidFill>
            <a:srgbClr val="FEF800"/>
          </a:solidFill>
          <a:effectLst/>
        </p:spPr>
        <p:txBody>
          <a:bodyPr wrap="square">
            <a:spAutoFit/>
          </a:bodyPr>
          <a:lstStyle/>
          <a:p>
            <a:pPr algn="ctr"/>
            <a:endParaRPr lang="en-US" altLang="zh-CN" sz="800" b="1" dirty="0" smtClean="0">
              <a:latin typeface="Arial" pitchFamily="34" charset="0"/>
              <a:cs typeface="Arial" pitchFamily="34" charset="0"/>
            </a:endParaRPr>
          </a:p>
          <a:p>
            <a:pPr algn="ctr"/>
            <a:r>
              <a:rPr lang="en-US" altLang="zh-CN" sz="2400" b="1" dirty="0" smtClean="0">
                <a:latin typeface="Arial" pitchFamily="34" charset="0"/>
                <a:cs typeface="Arial" pitchFamily="34" charset="0"/>
              </a:rPr>
              <a:t>RENTREE 2014</a:t>
            </a:r>
            <a:r>
              <a:rPr lang="en-US" altLang="zh-CN" sz="800" b="1" dirty="0" smtClean="0">
                <a:latin typeface="Arial" pitchFamily="34" charset="0"/>
                <a:cs typeface="Arial" pitchFamily="34" charset="0"/>
              </a:rPr>
              <a:t>  </a:t>
            </a:r>
            <a:endParaRPr lang="fr-FR" altLang="zh-CN" sz="2400" b="1" dirty="0" smtClean="0">
              <a:latin typeface="Arial" pitchFamily="34" charset="0"/>
              <a:cs typeface="Arial" pitchFamily="34" charset="0"/>
            </a:endParaRPr>
          </a:p>
          <a:p>
            <a:pPr algn="ctr"/>
            <a:endParaRPr lang="en-US" altLang="zh-CN" sz="800" b="1" dirty="0" smtClean="0">
              <a:latin typeface="Arial" pitchFamily="34" charset="0"/>
              <a:cs typeface="Arial" pitchFamily="34" charset="0"/>
            </a:endParaRPr>
          </a:p>
        </p:txBody>
      </p:sp>
      <p:sp>
        <p:nvSpPr>
          <p:cNvPr id="6" name="Rectangle 1"/>
          <p:cNvSpPr txBox="1">
            <a:spLocks noChangeArrowheads="1"/>
          </p:cNvSpPr>
          <p:nvPr/>
        </p:nvSpPr>
        <p:spPr>
          <a:xfrm>
            <a:off x="714375" y="1643063"/>
            <a:ext cx="8228013" cy="4445000"/>
          </a:xfrm>
          <a:prstGeom prst="rect">
            <a:avLst/>
          </a:prstGeom>
        </p:spPr>
        <p:txBody>
          <a:bodyPr vert="horz" lIns="91440" tIns="0" rIns="91440" bIns="45720" rtlCol="0" anchor="ctr" anchorCtr="1">
            <a:normAutofit/>
          </a:bodyPr>
          <a:lstStyle/>
          <a:p>
            <a:pPr marL="342900" marR="0" lvl="0" indent="-342900" algn="ctr" defTabSz="914400" rtl="0" eaLnBrk="1" fontAlgn="auto" latinLnBrk="0" hangingPunct="1">
              <a:lnSpc>
                <a:spcPct val="100000"/>
              </a:lnSpc>
              <a:spcBef>
                <a:spcPct val="20000"/>
              </a:spcBef>
              <a:spcAft>
                <a:spcPts val="1288"/>
              </a:spcAft>
              <a:buClrTx/>
              <a:buSzTx/>
              <a:buFont typeface="Wingdings 2" pitchFamily="18"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endParaRPr kumimoji="0" lang="fr-FR" sz="4800" b="0" i="0" u="none" strike="noStrike" kern="1200" cap="none" spc="0" normalizeH="0" baseline="0" noProof="0" dirty="0" smtClean="0">
              <a:ln>
                <a:noFill/>
              </a:ln>
              <a:solidFill>
                <a:srgbClr val="4A452A"/>
              </a:solidFill>
              <a:effectLst/>
              <a:uLnTx/>
              <a:uFillTx/>
              <a:latin typeface="Calibri" pitchFamily="34" charset="0"/>
              <a:ea typeface="+mn-ea"/>
              <a:cs typeface="+mn-cs"/>
            </a:endParaRP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r>
              <a:rPr lang="en-US" altLang="zh-CN" sz="2200" b="1" dirty="0" smtClean="0">
                <a:solidFill>
                  <a:schemeClr val="bg1"/>
                </a:solidFill>
              </a:rPr>
              <a:t> 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800" dirty="0" err="1" smtClean="0">
                <a:solidFill>
                  <a:srgbClr val="C00000"/>
                </a:solidFill>
                <a:ea typeface="宋体" charset="-122"/>
              </a:rPr>
              <a:t>Mise</a:t>
            </a:r>
            <a:r>
              <a:rPr lang="en-US" altLang="zh-CN" sz="4800" dirty="0" smtClean="0">
                <a:solidFill>
                  <a:srgbClr val="C00000"/>
                </a:solidFill>
                <a:ea typeface="宋体" charset="-122"/>
              </a:rPr>
              <a:t> en place des </a:t>
            </a:r>
            <a:r>
              <a:rPr lang="en-US" altLang="zh-CN" sz="4800" dirty="0" err="1" smtClean="0">
                <a:solidFill>
                  <a:srgbClr val="C00000"/>
                </a:solidFill>
                <a:ea typeface="宋体" charset="-122"/>
              </a:rPr>
              <a:t>rythmes</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142844" y="1285860"/>
            <a:ext cx="8132954" cy="4071966"/>
          </a:xfrm>
        </p:spPr>
        <p:txBody>
          <a:bodyPr>
            <a:normAutofit fontScale="92500" lnSpcReduction="20000"/>
          </a:bodyPr>
          <a:lstStyle/>
          <a:p>
            <a:pPr marL="514350" indent="-514350">
              <a:buSzPct val="90000"/>
              <a:buFont typeface="Wingdings"/>
              <a:buChar char="Ø"/>
            </a:pPr>
            <a:r>
              <a:rPr lang="en-US" altLang="zh-CN" sz="2400" b="1" dirty="0" smtClean="0">
                <a:ea typeface="宋体" charset="-122"/>
              </a:rPr>
              <a:t>Assurer la </a:t>
            </a:r>
            <a:r>
              <a:rPr lang="en-US" altLang="zh-CN" sz="2400" b="1" dirty="0" err="1" smtClean="0">
                <a:ea typeface="宋体" charset="-122"/>
              </a:rPr>
              <a:t>bonne</a:t>
            </a:r>
            <a:r>
              <a:rPr lang="en-US" altLang="zh-CN" sz="2400" b="1" dirty="0" smtClean="0">
                <a:ea typeface="宋体" charset="-122"/>
              </a:rPr>
              <a:t> </a:t>
            </a:r>
            <a:r>
              <a:rPr lang="en-US" altLang="zh-CN" sz="2400" b="1" dirty="0" err="1" smtClean="0">
                <a:ea typeface="宋体" charset="-122"/>
              </a:rPr>
              <a:t>mise</a:t>
            </a:r>
            <a:r>
              <a:rPr lang="en-US" altLang="zh-CN" sz="2400" b="1" dirty="0" smtClean="0">
                <a:ea typeface="宋体" charset="-122"/>
              </a:rPr>
              <a:t> en place des </a:t>
            </a:r>
            <a:r>
              <a:rPr lang="en-US" altLang="zh-CN" sz="2400" b="1" dirty="0" err="1" smtClean="0">
                <a:ea typeface="宋体" charset="-122"/>
              </a:rPr>
              <a:t>nouvelles</a:t>
            </a:r>
            <a:r>
              <a:rPr lang="en-US" altLang="zh-CN" sz="2400" b="1" dirty="0" smtClean="0">
                <a:ea typeface="宋体" charset="-122"/>
              </a:rPr>
              <a:t> </a:t>
            </a:r>
            <a:r>
              <a:rPr lang="en-US" altLang="zh-CN" sz="2400" b="1" dirty="0" err="1" smtClean="0">
                <a:ea typeface="宋体" charset="-122"/>
              </a:rPr>
              <a:t>organisations</a:t>
            </a:r>
            <a:r>
              <a:rPr lang="en-US" altLang="zh-CN" sz="2400" b="1" dirty="0" smtClean="0">
                <a:ea typeface="宋体" charset="-122"/>
              </a:rPr>
              <a:t>: </a:t>
            </a:r>
            <a:r>
              <a:rPr lang="en-US" altLang="zh-CN" sz="2400" dirty="0" err="1" smtClean="0">
                <a:ea typeface="宋体" charset="-122"/>
              </a:rPr>
              <a:t>veiller</a:t>
            </a:r>
            <a:r>
              <a:rPr lang="en-US" altLang="zh-CN" sz="2400" dirty="0" smtClean="0">
                <a:ea typeface="宋体" charset="-122"/>
              </a:rPr>
              <a:t> à </a:t>
            </a:r>
            <a:r>
              <a:rPr lang="en-US" altLang="zh-CN" sz="2400" dirty="0" err="1" smtClean="0">
                <a:ea typeface="宋体" charset="-122"/>
              </a:rPr>
              <a:t>l’assiduité</a:t>
            </a:r>
            <a:r>
              <a:rPr lang="en-US" altLang="zh-CN" sz="2400" dirty="0" smtClean="0">
                <a:ea typeface="宋体" charset="-122"/>
              </a:rPr>
              <a:t> </a:t>
            </a:r>
            <a:r>
              <a:rPr lang="en-US" altLang="zh-CN" sz="2400" dirty="0" err="1" smtClean="0">
                <a:ea typeface="宋体" charset="-122"/>
              </a:rPr>
              <a:t>scolaire</a:t>
            </a:r>
            <a:r>
              <a:rPr lang="en-US" altLang="zh-CN" sz="2400" dirty="0" smtClean="0">
                <a:ea typeface="宋体" charset="-122"/>
              </a:rPr>
              <a:t> le </a:t>
            </a:r>
            <a:r>
              <a:rPr lang="en-US" altLang="zh-CN" sz="2400" dirty="0" err="1" smtClean="0">
                <a:ea typeface="宋体" charset="-122"/>
              </a:rPr>
              <a:t>mercredi</a:t>
            </a:r>
            <a:r>
              <a:rPr lang="en-US" altLang="zh-CN" sz="2400" dirty="0" smtClean="0">
                <a:ea typeface="宋体" charset="-122"/>
              </a:rPr>
              <a:t> </a:t>
            </a:r>
            <a:r>
              <a:rPr lang="en-US" altLang="zh-CN" sz="2400" dirty="0" err="1" smtClean="0">
                <a:ea typeface="宋体" charset="-122"/>
              </a:rPr>
              <a:t>matin</a:t>
            </a:r>
            <a:r>
              <a:rPr lang="en-US" altLang="zh-CN" sz="2400" dirty="0" smtClean="0">
                <a:ea typeface="宋体" charset="-122"/>
              </a:rPr>
              <a:t> et à </a:t>
            </a:r>
            <a:r>
              <a:rPr lang="en-US" altLang="zh-CN" sz="2400" dirty="0" err="1" smtClean="0">
                <a:ea typeface="宋体" charset="-122"/>
              </a:rPr>
              <a:t>l’ergonomie</a:t>
            </a:r>
            <a:r>
              <a:rPr lang="en-US" altLang="zh-CN" sz="2400" dirty="0" smtClean="0">
                <a:ea typeface="宋体" charset="-122"/>
              </a:rPr>
              <a:t> des transports </a:t>
            </a:r>
            <a:r>
              <a:rPr lang="en-US" altLang="zh-CN" sz="2400" dirty="0" err="1" smtClean="0">
                <a:ea typeface="宋体" charset="-122"/>
              </a:rPr>
              <a:t>scolaires</a:t>
            </a:r>
            <a:endParaRPr lang="en-US" altLang="zh-CN" sz="2400" dirty="0" smtClean="0">
              <a:ea typeface="宋体" charset="-122"/>
            </a:endParaRPr>
          </a:p>
          <a:p>
            <a:pPr marL="514350" indent="-514350">
              <a:buSzPct val="90000"/>
              <a:buFont typeface="Wingdings"/>
              <a:buChar char="Ø"/>
            </a:pPr>
            <a:r>
              <a:rPr lang="en-US" altLang="zh-CN" sz="2400" b="1" dirty="0" err="1" smtClean="0">
                <a:ea typeface="宋体" charset="-122"/>
              </a:rPr>
              <a:t>Prendre</a:t>
            </a:r>
            <a:r>
              <a:rPr lang="en-US" altLang="zh-CN" sz="2400" b="1" dirty="0" smtClean="0">
                <a:ea typeface="宋体" charset="-122"/>
              </a:rPr>
              <a:t> en </a:t>
            </a:r>
            <a:r>
              <a:rPr lang="en-US" altLang="zh-CN" sz="2400" b="1" dirty="0" err="1" smtClean="0">
                <a:ea typeface="宋体" charset="-122"/>
              </a:rPr>
              <a:t>compte</a:t>
            </a:r>
            <a:r>
              <a:rPr lang="en-US" altLang="zh-CN" sz="2400" b="1" dirty="0" smtClean="0">
                <a:ea typeface="宋体" charset="-122"/>
              </a:rPr>
              <a:t> les </a:t>
            </a:r>
            <a:r>
              <a:rPr lang="en-US" altLang="zh-CN" sz="2400" b="1" dirty="0" err="1" smtClean="0">
                <a:ea typeface="宋体" charset="-122"/>
              </a:rPr>
              <a:t>recommandations</a:t>
            </a:r>
            <a:r>
              <a:rPr lang="en-US" altLang="zh-CN" sz="2400" b="1" dirty="0" smtClean="0">
                <a:ea typeface="宋体" charset="-122"/>
              </a:rPr>
              <a:t> du bon usage du temps </a:t>
            </a:r>
            <a:r>
              <a:rPr lang="en-US" altLang="zh-CN" sz="2400" b="1" dirty="0" err="1" smtClean="0">
                <a:ea typeface="宋体" charset="-122"/>
              </a:rPr>
              <a:t>scolaire</a:t>
            </a:r>
            <a:r>
              <a:rPr lang="en-US" altLang="zh-CN" sz="2400" dirty="0" smtClean="0">
                <a:ea typeface="宋体" charset="-122"/>
              </a:rPr>
              <a:t> </a:t>
            </a:r>
            <a:endParaRPr lang="en-US" altLang="zh-CN" sz="2000" i="1" dirty="0" smtClean="0">
              <a:ea typeface="宋体" charset="-122"/>
            </a:endParaRPr>
          </a:p>
          <a:p>
            <a:pPr marL="514350" indent="-514350">
              <a:buSzPct val="90000"/>
              <a:buNone/>
            </a:pPr>
            <a:r>
              <a:rPr lang="en-US" altLang="zh-CN" sz="2200" dirty="0" smtClean="0">
                <a:ea typeface="宋体" charset="-122"/>
              </a:rPr>
              <a:t>	- </a:t>
            </a:r>
            <a:r>
              <a:rPr lang="en-US" altLang="zh-CN" sz="2200" dirty="0" err="1" smtClean="0">
                <a:ea typeface="宋体" charset="-122"/>
              </a:rPr>
              <a:t>Circulaire</a:t>
            </a:r>
            <a:r>
              <a:rPr lang="en-US" altLang="zh-CN" sz="2200" dirty="0" smtClean="0">
                <a:ea typeface="宋体" charset="-122"/>
              </a:rPr>
              <a:t> de </a:t>
            </a:r>
            <a:r>
              <a:rPr lang="en-US" altLang="zh-CN" sz="2200" dirty="0" err="1" smtClean="0">
                <a:ea typeface="宋体" charset="-122"/>
              </a:rPr>
              <a:t>rentrée</a:t>
            </a:r>
            <a:r>
              <a:rPr lang="en-US" altLang="zh-CN" sz="2200" dirty="0" smtClean="0">
                <a:ea typeface="宋体" charset="-122"/>
              </a:rPr>
              <a:t> (</a:t>
            </a:r>
            <a:r>
              <a:rPr lang="en-US" altLang="zh-CN" sz="2200" dirty="0" err="1" smtClean="0">
                <a:ea typeface="宋体" charset="-122"/>
              </a:rPr>
              <a:t>annexe</a:t>
            </a:r>
            <a:r>
              <a:rPr lang="en-US" altLang="zh-CN" sz="2200" dirty="0" smtClean="0">
                <a:ea typeface="宋体" charset="-122"/>
              </a:rPr>
              <a:t> 2: 6 </a:t>
            </a:r>
            <a:r>
              <a:rPr lang="en-US" altLang="zh-CN" sz="2200" dirty="0" err="1" smtClean="0">
                <a:ea typeface="宋体" charset="-122"/>
              </a:rPr>
              <a:t>recommandations</a:t>
            </a:r>
            <a:r>
              <a:rPr lang="en-US" altLang="zh-CN" sz="2200" dirty="0" smtClean="0">
                <a:ea typeface="宋体" charset="-122"/>
              </a:rPr>
              <a:t>) </a:t>
            </a:r>
          </a:p>
          <a:p>
            <a:pPr marL="514350" indent="-514350">
              <a:buSzPct val="90000"/>
              <a:buNone/>
            </a:pPr>
            <a:r>
              <a:rPr lang="en-US" altLang="zh-CN" sz="2200" dirty="0" smtClean="0">
                <a:ea typeface="宋体" charset="-122"/>
              </a:rPr>
              <a:t>	- Propositions  par cycle </a:t>
            </a:r>
            <a:r>
              <a:rPr lang="en-US" altLang="zh-CN" sz="2200" dirty="0" err="1" smtClean="0">
                <a:ea typeface="宋体" charset="-122"/>
              </a:rPr>
              <a:t>mises</a:t>
            </a:r>
            <a:r>
              <a:rPr lang="en-US" altLang="zh-CN" sz="2200" dirty="0" smtClean="0">
                <a:ea typeface="宋体" charset="-122"/>
              </a:rPr>
              <a:t> en </a:t>
            </a:r>
            <a:r>
              <a:rPr lang="en-US" altLang="zh-CN" sz="2200" dirty="0" err="1" smtClean="0">
                <a:ea typeface="宋体" charset="-122"/>
              </a:rPr>
              <a:t>ligne</a:t>
            </a:r>
            <a:r>
              <a:rPr lang="en-US" altLang="zh-CN" sz="2200" dirty="0" smtClean="0">
                <a:ea typeface="宋体" charset="-122"/>
              </a:rPr>
              <a:t> </a:t>
            </a:r>
            <a:r>
              <a:rPr lang="en-US" altLang="zh-CN" sz="2200" dirty="0" err="1" smtClean="0">
                <a:ea typeface="宋体" charset="-122"/>
              </a:rPr>
              <a:t>sur</a:t>
            </a:r>
            <a:r>
              <a:rPr lang="en-US" altLang="zh-CN" sz="2200" dirty="0" smtClean="0">
                <a:ea typeface="宋体" charset="-122"/>
              </a:rPr>
              <a:t> le site de </a:t>
            </a:r>
            <a:r>
              <a:rPr lang="en-US" altLang="zh-CN" sz="2200" dirty="0" err="1" smtClean="0">
                <a:ea typeface="宋体" charset="-122"/>
              </a:rPr>
              <a:t>Brive</a:t>
            </a:r>
            <a:r>
              <a:rPr lang="en-US" altLang="zh-CN" sz="2200" dirty="0" smtClean="0">
                <a:ea typeface="宋体" charset="-122"/>
              </a:rPr>
              <a:t> Nord (</a:t>
            </a:r>
            <a:r>
              <a:rPr lang="en-US" altLang="zh-CN" sz="2200" dirty="0" err="1" smtClean="0">
                <a:ea typeface="宋体" charset="-122"/>
              </a:rPr>
              <a:t>synthèses</a:t>
            </a:r>
            <a:r>
              <a:rPr lang="en-US" altLang="zh-CN" sz="2200" dirty="0" smtClean="0">
                <a:ea typeface="宋体" charset="-122"/>
              </a:rPr>
              <a:t> des animations </a:t>
            </a:r>
            <a:r>
              <a:rPr lang="en-US" altLang="zh-CN" sz="2200" dirty="0" err="1" smtClean="0">
                <a:ea typeface="宋体" charset="-122"/>
              </a:rPr>
              <a:t>pédagogiques</a:t>
            </a:r>
            <a:r>
              <a:rPr lang="en-US" altLang="zh-CN" sz="2200" dirty="0" smtClean="0">
                <a:ea typeface="宋体" charset="-122"/>
              </a:rPr>
              <a:t> de fin </a:t>
            </a:r>
            <a:r>
              <a:rPr lang="en-US" altLang="zh-CN" sz="2200" dirty="0" err="1" smtClean="0">
                <a:ea typeface="宋体" charset="-122"/>
              </a:rPr>
              <a:t>d’année</a:t>
            </a:r>
            <a:r>
              <a:rPr lang="en-US" altLang="zh-CN" sz="2200" dirty="0" smtClean="0">
                <a:ea typeface="宋体" charset="-122"/>
              </a:rPr>
              <a:t> )</a:t>
            </a:r>
          </a:p>
          <a:p>
            <a:pPr marL="514350" indent="-514350">
              <a:buSzPct val="90000"/>
              <a:buNone/>
            </a:pPr>
            <a:r>
              <a:rPr lang="en-US" altLang="zh-CN" sz="2200" b="1" dirty="0" smtClean="0">
                <a:ea typeface="宋体" charset="-122"/>
              </a:rPr>
              <a:t>&gt; 	</a:t>
            </a:r>
            <a:r>
              <a:rPr lang="en-US" altLang="zh-CN" sz="2400" b="1" dirty="0" err="1" smtClean="0">
                <a:ea typeface="宋体" charset="-122"/>
              </a:rPr>
              <a:t>Prendre</a:t>
            </a:r>
            <a:r>
              <a:rPr lang="en-US" altLang="zh-CN" sz="2400" b="1" dirty="0" smtClean="0">
                <a:ea typeface="宋体" charset="-122"/>
              </a:rPr>
              <a:t> </a:t>
            </a:r>
            <a:r>
              <a:rPr lang="en-US" altLang="zh-CN" sz="2400" b="1" dirty="0" err="1" smtClean="0">
                <a:ea typeface="宋体" charset="-122"/>
              </a:rPr>
              <a:t>appui</a:t>
            </a:r>
            <a:r>
              <a:rPr lang="en-US" altLang="zh-CN" sz="2400" b="1" dirty="0" smtClean="0">
                <a:ea typeface="宋体" charset="-122"/>
              </a:rPr>
              <a:t> </a:t>
            </a:r>
            <a:r>
              <a:rPr lang="en-US" altLang="zh-CN" sz="2400" b="1" dirty="0" err="1" smtClean="0">
                <a:ea typeface="宋体" charset="-122"/>
              </a:rPr>
              <a:t>sur</a:t>
            </a:r>
            <a:r>
              <a:rPr lang="en-US" altLang="zh-CN" sz="2400" b="1" dirty="0" smtClean="0">
                <a:ea typeface="宋体" charset="-122"/>
              </a:rPr>
              <a:t> les </a:t>
            </a:r>
            <a:r>
              <a:rPr lang="en-US" altLang="zh-CN" sz="2400" b="1" dirty="0" err="1" smtClean="0">
                <a:ea typeface="宋体" charset="-122"/>
              </a:rPr>
              <a:t>outils</a:t>
            </a:r>
            <a:r>
              <a:rPr lang="en-US" altLang="zh-CN" sz="2400" b="1" dirty="0" smtClean="0">
                <a:ea typeface="宋体" charset="-122"/>
              </a:rPr>
              <a:t> </a:t>
            </a:r>
            <a:r>
              <a:rPr lang="en-US" altLang="zh-CN" sz="2400" b="1" dirty="0" err="1" smtClean="0">
                <a:ea typeface="宋体" charset="-122"/>
              </a:rPr>
              <a:t>mis</a:t>
            </a:r>
            <a:r>
              <a:rPr lang="en-US" altLang="zh-CN" sz="2400" b="1" dirty="0" smtClean="0">
                <a:ea typeface="宋体" charset="-122"/>
              </a:rPr>
              <a:t> à disposition</a:t>
            </a:r>
            <a:r>
              <a:rPr lang="en-US" altLang="zh-CN" sz="2400" dirty="0" smtClean="0">
                <a:ea typeface="宋体" charset="-122"/>
              </a:rPr>
              <a:t>: </a:t>
            </a:r>
          </a:p>
          <a:p>
            <a:pPr marL="514350" indent="-514350">
              <a:buSzPct val="90000"/>
              <a:buNone/>
            </a:pPr>
            <a:r>
              <a:rPr lang="en-US" altLang="zh-CN" sz="2400" dirty="0" smtClean="0">
                <a:ea typeface="宋体" charset="-122"/>
              </a:rPr>
              <a:t>	- MEN: </a:t>
            </a:r>
            <a:r>
              <a:rPr lang="en-US" altLang="zh-CN" sz="2400" dirty="0" smtClean="0">
                <a:solidFill>
                  <a:srgbClr val="FF0000"/>
                </a:solidFill>
                <a:ea typeface="宋体" charset="-122"/>
                <a:hlinkClick r:id="rId3"/>
              </a:rPr>
              <a:t>http://5matinees.education.gouv.fr/#!/</a:t>
            </a:r>
            <a:r>
              <a:rPr lang="en-US" altLang="zh-CN" sz="2400" dirty="0" smtClean="0">
                <a:solidFill>
                  <a:srgbClr val="FF0000"/>
                </a:solidFill>
                <a:ea typeface="宋体" charset="-122"/>
              </a:rPr>
              <a:t> </a:t>
            </a:r>
          </a:p>
          <a:p>
            <a:pPr marL="514350" indent="-514350">
              <a:buSzPct val="90000"/>
              <a:buNone/>
            </a:pPr>
            <a:r>
              <a:rPr lang="en-US" altLang="zh-CN" sz="2400" dirty="0" smtClean="0">
                <a:ea typeface="宋体" charset="-122"/>
              </a:rPr>
              <a:t>	- </a:t>
            </a:r>
            <a:r>
              <a:rPr lang="en-US" altLang="zh-CN" sz="2400" dirty="0" err="1" smtClean="0">
                <a:ea typeface="宋体" charset="-122"/>
              </a:rPr>
              <a:t>Département</a:t>
            </a:r>
            <a:r>
              <a:rPr lang="en-US" altLang="zh-CN" sz="2400" dirty="0" smtClean="0">
                <a:ea typeface="宋体" charset="-122"/>
              </a:rPr>
              <a:t>: </a:t>
            </a:r>
            <a:r>
              <a:rPr lang="en-US" altLang="zh-CN" sz="2400" dirty="0" err="1" smtClean="0">
                <a:ea typeface="宋体" charset="-122"/>
              </a:rPr>
              <a:t>Charte</a:t>
            </a:r>
            <a:r>
              <a:rPr lang="en-US" altLang="zh-CN" sz="2400" dirty="0" smtClean="0">
                <a:ea typeface="宋体" charset="-122"/>
              </a:rPr>
              <a:t> du </a:t>
            </a:r>
            <a:r>
              <a:rPr lang="en-US" altLang="zh-CN" sz="2400" dirty="0" err="1" smtClean="0">
                <a:ea typeface="宋体" charset="-122"/>
              </a:rPr>
              <a:t>périscolaire</a:t>
            </a:r>
            <a:r>
              <a:rPr lang="en-US" altLang="zh-CN" sz="2400" dirty="0" smtClean="0">
                <a:ea typeface="宋体" charset="-122"/>
              </a:rPr>
              <a:t> </a:t>
            </a:r>
          </a:p>
          <a:p>
            <a:pPr marL="514350" indent="-514350">
              <a:buSzPct val="90000"/>
              <a:buNone/>
            </a:pPr>
            <a:r>
              <a:rPr lang="en-US" altLang="zh-CN" sz="2400" dirty="0">
                <a:solidFill>
                  <a:srgbClr val="FF0000"/>
                </a:solidFill>
                <a:ea typeface="宋体" charset="-122"/>
                <a:hlinkClick r:id="rId4"/>
              </a:rPr>
              <a:t>	</a:t>
            </a:r>
            <a:r>
              <a:rPr lang="en-US" altLang="zh-CN" sz="2400" dirty="0" smtClean="0">
                <a:solidFill>
                  <a:srgbClr val="FF0000"/>
                </a:solidFill>
                <a:ea typeface="宋体" charset="-122"/>
                <a:hlinkClick r:id="rId4"/>
              </a:rPr>
              <a:t>http</a:t>
            </a:r>
            <a:r>
              <a:rPr lang="en-US" altLang="zh-CN" sz="2400" dirty="0" smtClean="0">
                <a:solidFill>
                  <a:srgbClr val="FF0000"/>
                </a:solidFill>
                <a:ea typeface="宋体" charset="-122"/>
                <a:hlinkClick r:id="rId4"/>
              </a:rPr>
              <a:t>://www.ac-limoges.fr/ia19/spip.php?article506</a:t>
            </a:r>
            <a:r>
              <a:rPr lang="en-US" altLang="zh-CN" sz="2400" dirty="0" smtClean="0">
                <a:solidFill>
                  <a:srgbClr val="FF0000"/>
                </a:solidFill>
                <a:ea typeface="宋体" charset="-122"/>
              </a:rPr>
              <a:t> </a:t>
            </a:r>
          </a:p>
          <a:p>
            <a:pPr marL="514350" indent="-514350">
              <a:buSzPct val="90000"/>
              <a:buNone/>
            </a:pPr>
            <a:endParaRPr lang="en-US" altLang="zh-CN" sz="2400" dirty="0" smtClean="0">
              <a:solidFill>
                <a:srgbClr val="FF0000"/>
              </a:solidFill>
              <a:ea typeface="宋体" charset="-122"/>
            </a:endParaRPr>
          </a:p>
          <a:p>
            <a:pPr>
              <a:buSzPct val="90000"/>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pPr algn="ctr"/>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 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Autofit/>
          </a:bodyPr>
          <a:lstStyle/>
          <a:p>
            <a:r>
              <a:rPr lang="en-US" altLang="zh-CN" sz="4000" dirty="0" smtClean="0">
                <a:solidFill>
                  <a:srgbClr val="C00000"/>
                </a:solidFill>
                <a:ea typeface="宋体" charset="-122"/>
              </a:rPr>
              <a:t>Le </a:t>
            </a:r>
            <a:r>
              <a:rPr lang="en-US" altLang="zh-CN" sz="4000" dirty="0" err="1" smtClean="0">
                <a:solidFill>
                  <a:srgbClr val="C00000"/>
                </a:solidFill>
                <a:ea typeface="宋体" charset="-122"/>
              </a:rPr>
              <a:t>règlement</a:t>
            </a:r>
            <a:r>
              <a:rPr lang="en-US" altLang="zh-CN" sz="4000" dirty="0" smtClean="0">
                <a:solidFill>
                  <a:srgbClr val="C00000"/>
                </a:solidFill>
                <a:ea typeface="宋体" charset="-122"/>
              </a:rPr>
              <a:t> type </a:t>
            </a:r>
            <a:r>
              <a:rPr lang="en-US" altLang="zh-CN" sz="4000" dirty="0" err="1" smtClean="0">
                <a:solidFill>
                  <a:srgbClr val="C00000"/>
                </a:solidFill>
                <a:ea typeface="宋体" charset="-122"/>
              </a:rPr>
              <a:t>départemental</a:t>
            </a:r>
            <a:endParaRPr lang="zh-CN" altLang="en-US" sz="4000" dirty="0" smtClean="0">
              <a:solidFill>
                <a:srgbClr val="C00000"/>
              </a:solidFill>
              <a:ea typeface="宋体" charset="-122"/>
            </a:endParaRPr>
          </a:p>
        </p:txBody>
      </p:sp>
      <p:sp>
        <p:nvSpPr>
          <p:cNvPr id="7" name="文本占位符 6"/>
          <p:cNvSpPr>
            <a:spLocks noGrp="1"/>
          </p:cNvSpPr>
          <p:nvPr>
            <p:ph type="body" sz="quarter" idx="11"/>
          </p:nvPr>
        </p:nvSpPr>
        <p:spPr>
          <a:xfrm>
            <a:off x="500034" y="1357298"/>
            <a:ext cx="8132954" cy="4000528"/>
          </a:xfrm>
        </p:spPr>
        <p:txBody>
          <a:bodyPr>
            <a:normAutofit fontScale="47500" lnSpcReduction="20000"/>
          </a:bodyPr>
          <a:lstStyle/>
          <a:p>
            <a:pPr marL="514350" indent="-514350">
              <a:buSzPct val="90000"/>
              <a:buFont typeface="Wingdings"/>
              <a:buChar char="Ø"/>
            </a:pPr>
            <a:r>
              <a:rPr lang="en-US" altLang="zh-CN" sz="5900" b="1" dirty="0" err="1" smtClean="0">
                <a:ea typeface="宋体" charset="-122"/>
              </a:rPr>
              <a:t>Une</a:t>
            </a:r>
            <a:r>
              <a:rPr lang="en-US" altLang="zh-CN" sz="5900" b="1" dirty="0" smtClean="0">
                <a:ea typeface="宋体" charset="-122"/>
              </a:rPr>
              <a:t> </a:t>
            </a:r>
            <a:r>
              <a:rPr lang="en-US" altLang="zh-CN" sz="5900" b="1" dirty="0" err="1" smtClean="0">
                <a:ea typeface="宋体" charset="-122"/>
              </a:rPr>
              <a:t>banque</a:t>
            </a:r>
            <a:r>
              <a:rPr lang="en-US" altLang="zh-CN" sz="5900" b="1" dirty="0" smtClean="0">
                <a:ea typeface="宋体" charset="-122"/>
              </a:rPr>
              <a:t> de </a:t>
            </a:r>
            <a:r>
              <a:rPr lang="en-US" altLang="zh-CN" sz="5900" b="1" dirty="0" err="1" smtClean="0">
                <a:ea typeface="宋体" charset="-122"/>
              </a:rPr>
              <a:t>références</a:t>
            </a:r>
            <a:r>
              <a:rPr lang="en-US" altLang="zh-CN" sz="5900" b="1" dirty="0" smtClean="0">
                <a:ea typeface="宋体" charset="-122"/>
              </a:rPr>
              <a:t> </a:t>
            </a:r>
            <a:r>
              <a:rPr lang="en-US" altLang="zh-CN" sz="5900" b="1" dirty="0" err="1" smtClean="0">
                <a:ea typeface="宋体" charset="-122"/>
              </a:rPr>
              <a:t>règlementaires</a:t>
            </a:r>
            <a:r>
              <a:rPr lang="en-US" altLang="zh-CN" sz="5900" b="1" dirty="0" smtClean="0">
                <a:ea typeface="宋体" charset="-122"/>
              </a:rPr>
              <a:t> à </a:t>
            </a:r>
            <a:r>
              <a:rPr lang="en-US" altLang="zh-CN" sz="5900" b="1" dirty="0" err="1" smtClean="0">
                <a:ea typeface="宋体" charset="-122"/>
              </a:rPr>
              <a:t>partager</a:t>
            </a:r>
            <a:r>
              <a:rPr lang="en-US" altLang="zh-CN" sz="5900" b="1" dirty="0" smtClean="0">
                <a:ea typeface="宋体" charset="-122"/>
              </a:rPr>
              <a:t> et </a:t>
            </a:r>
            <a:r>
              <a:rPr lang="en-US" altLang="zh-CN" sz="5900" b="1" dirty="0" err="1" smtClean="0">
                <a:ea typeface="宋体" charset="-122"/>
              </a:rPr>
              <a:t>analyser</a:t>
            </a:r>
            <a:r>
              <a:rPr lang="en-US" altLang="zh-CN" sz="5900" b="1" dirty="0" smtClean="0">
                <a:ea typeface="宋体" charset="-122"/>
              </a:rPr>
              <a:t> au </a:t>
            </a:r>
            <a:r>
              <a:rPr lang="en-US" altLang="zh-CN" sz="5900" b="1" dirty="0" err="1" smtClean="0">
                <a:ea typeface="宋体" charset="-122"/>
              </a:rPr>
              <a:t>sein</a:t>
            </a:r>
            <a:r>
              <a:rPr lang="en-US" altLang="zh-CN" sz="5900" b="1" dirty="0" smtClean="0">
                <a:ea typeface="宋体" charset="-122"/>
              </a:rPr>
              <a:t> des </a:t>
            </a:r>
            <a:r>
              <a:rPr lang="en-US" altLang="zh-CN" sz="5900" b="1" dirty="0" err="1" smtClean="0">
                <a:ea typeface="宋体" charset="-122"/>
              </a:rPr>
              <a:t>équipes</a:t>
            </a:r>
            <a:r>
              <a:rPr lang="en-US" altLang="zh-CN" sz="5900" b="1" dirty="0" smtClean="0">
                <a:ea typeface="宋体" charset="-122"/>
              </a:rPr>
              <a:t> </a:t>
            </a:r>
            <a:r>
              <a:rPr lang="en-US" altLang="zh-CN" sz="5900" b="1" dirty="0" err="1" smtClean="0">
                <a:ea typeface="宋体" charset="-122"/>
              </a:rPr>
              <a:t>d’école</a:t>
            </a:r>
            <a:endParaRPr lang="en-US" altLang="zh-CN" sz="5900" b="1" dirty="0" smtClean="0">
              <a:ea typeface="宋体" charset="-122"/>
            </a:endParaRPr>
          </a:p>
          <a:p>
            <a:pPr marL="514350" indent="-514350">
              <a:buSzPct val="90000"/>
              <a:buNone/>
            </a:pPr>
            <a:endParaRPr lang="en-US" altLang="zh-CN" sz="5100" b="1" dirty="0" smtClean="0">
              <a:ea typeface="宋体" charset="-122"/>
            </a:endParaRPr>
          </a:p>
          <a:p>
            <a:pPr marL="514350" indent="-514350">
              <a:buSzPct val="90000"/>
              <a:buFont typeface="Wingdings"/>
              <a:buChar char="Ø"/>
            </a:pPr>
            <a:r>
              <a:rPr lang="en-US" altLang="zh-CN" sz="5900" b="1" dirty="0" smtClean="0">
                <a:ea typeface="宋体" charset="-122"/>
              </a:rPr>
              <a:t>Un point </a:t>
            </a:r>
            <a:r>
              <a:rPr lang="en-US" altLang="zh-CN" sz="5900" b="1" dirty="0" err="1" smtClean="0">
                <a:ea typeface="宋体" charset="-122"/>
              </a:rPr>
              <a:t>d’appui</a:t>
            </a:r>
            <a:r>
              <a:rPr lang="en-US" altLang="zh-CN" sz="5900" b="1" dirty="0" smtClean="0">
                <a:ea typeface="宋体" charset="-122"/>
              </a:rPr>
              <a:t> pour </a:t>
            </a:r>
            <a:r>
              <a:rPr lang="en-US" altLang="zh-CN" sz="5900" b="1" dirty="0" err="1" smtClean="0">
                <a:ea typeface="宋体" charset="-122"/>
              </a:rPr>
              <a:t>établir</a:t>
            </a:r>
            <a:r>
              <a:rPr lang="en-US" altLang="zh-CN" sz="5900" b="1" dirty="0" smtClean="0">
                <a:ea typeface="宋体" charset="-122"/>
              </a:rPr>
              <a:t> les </a:t>
            </a:r>
            <a:r>
              <a:rPr lang="en-US" altLang="zh-CN" sz="5900" b="1" dirty="0" err="1" smtClean="0">
                <a:ea typeface="宋体" charset="-122"/>
              </a:rPr>
              <a:t>règlements</a:t>
            </a:r>
            <a:r>
              <a:rPr lang="en-US" altLang="zh-CN" sz="5900" b="1" dirty="0" smtClean="0">
                <a:ea typeface="宋体" charset="-122"/>
              </a:rPr>
              <a:t> </a:t>
            </a:r>
            <a:r>
              <a:rPr lang="en-US" altLang="zh-CN" sz="5900" b="1" dirty="0" err="1" smtClean="0">
                <a:ea typeface="宋体" charset="-122"/>
              </a:rPr>
              <a:t>d’école</a:t>
            </a:r>
            <a:r>
              <a:rPr lang="en-US" altLang="zh-CN" sz="5900" b="1" dirty="0" smtClean="0">
                <a:ea typeface="宋体" charset="-122"/>
              </a:rPr>
              <a:t> et les </a:t>
            </a:r>
            <a:r>
              <a:rPr lang="en-US" altLang="zh-CN" sz="5900" b="1" dirty="0" err="1" smtClean="0">
                <a:ea typeface="宋体" charset="-122"/>
              </a:rPr>
              <a:t>présenter</a:t>
            </a:r>
            <a:r>
              <a:rPr lang="en-US" altLang="zh-CN" sz="5900" b="1" dirty="0" smtClean="0">
                <a:ea typeface="宋体" charset="-122"/>
              </a:rPr>
              <a:t> en </a:t>
            </a:r>
            <a:r>
              <a:rPr lang="en-US" altLang="zh-CN" sz="5900" b="1" dirty="0" err="1" smtClean="0">
                <a:ea typeface="宋体" charset="-122"/>
              </a:rPr>
              <a:t>conseil</a:t>
            </a:r>
            <a:r>
              <a:rPr lang="en-US" altLang="zh-CN" sz="5900" b="1" dirty="0" smtClean="0">
                <a:ea typeface="宋体" charset="-122"/>
              </a:rPr>
              <a:t> </a:t>
            </a:r>
            <a:r>
              <a:rPr lang="en-US" altLang="zh-CN" sz="5900" b="1" dirty="0" err="1" smtClean="0">
                <a:ea typeface="宋体" charset="-122"/>
              </a:rPr>
              <a:t>d’école</a:t>
            </a:r>
            <a:endParaRPr lang="en-US" altLang="zh-CN" sz="5900" b="1" dirty="0" smtClean="0">
              <a:ea typeface="宋体" charset="-122"/>
            </a:endParaRPr>
          </a:p>
          <a:p>
            <a:pPr marL="514350" indent="-514350">
              <a:buSzPct val="90000"/>
              <a:buNone/>
            </a:pPr>
            <a:endParaRPr lang="en-US" altLang="zh-CN" sz="5100" b="1" dirty="0" smtClean="0">
              <a:ea typeface="宋体" charset="-122"/>
            </a:endParaRPr>
          </a:p>
          <a:p>
            <a:pPr marL="514350" indent="-514350">
              <a:buSzPct val="90000"/>
              <a:buFont typeface="Wingdings"/>
              <a:buChar char="Ø"/>
            </a:pPr>
            <a:r>
              <a:rPr lang="en-US" altLang="zh-CN" sz="5900" b="1" dirty="0" smtClean="0">
                <a:ea typeface="宋体" charset="-122"/>
              </a:rPr>
              <a:t>Un </a:t>
            </a:r>
            <a:r>
              <a:rPr lang="en-US" altLang="zh-CN" sz="5900" b="1" dirty="0" err="1" smtClean="0">
                <a:ea typeface="宋体" charset="-122"/>
              </a:rPr>
              <a:t>outil</a:t>
            </a:r>
            <a:r>
              <a:rPr lang="en-US" altLang="zh-CN" sz="5900" b="1" dirty="0" smtClean="0">
                <a:ea typeface="宋体" charset="-122"/>
              </a:rPr>
              <a:t> </a:t>
            </a:r>
            <a:r>
              <a:rPr lang="en-US" altLang="zh-CN" sz="5900" b="1" dirty="0" err="1" smtClean="0">
                <a:ea typeface="宋体" charset="-122"/>
              </a:rPr>
              <a:t>professionnel</a:t>
            </a:r>
            <a:r>
              <a:rPr lang="en-US" altLang="zh-CN" sz="5900" b="1" dirty="0" smtClean="0">
                <a:ea typeface="宋体" charset="-122"/>
              </a:rPr>
              <a:t> pour aider les </a:t>
            </a:r>
            <a:r>
              <a:rPr lang="en-US" altLang="zh-CN" sz="5900" b="1" dirty="0" err="1" smtClean="0">
                <a:ea typeface="宋体" charset="-122"/>
              </a:rPr>
              <a:t>équipes</a:t>
            </a:r>
            <a:r>
              <a:rPr lang="en-US" altLang="zh-CN" sz="5900" b="1" dirty="0" smtClean="0">
                <a:ea typeface="宋体" charset="-122"/>
              </a:rPr>
              <a:t> à </a:t>
            </a:r>
            <a:r>
              <a:rPr lang="en-US" altLang="zh-CN" sz="5900" b="1" dirty="0" err="1" smtClean="0">
                <a:ea typeface="宋体" charset="-122"/>
              </a:rPr>
              <a:t>gérer</a:t>
            </a:r>
            <a:r>
              <a:rPr lang="en-US" altLang="zh-CN" sz="5900" b="1" dirty="0" smtClean="0">
                <a:ea typeface="宋体" charset="-122"/>
              </a:rPr>
              <a:t> les situations </a:t>
            </a:r>
            <a:r>
              <a:rPr lang="en-US" altLang="zh-CN" sz="5900" b="1" dirty="0" err="1" smtClean="0">
                <a:ea typeface="宋体" charset="-122"/>
              </a:rPr>
              <a:t>problèmes</a:t>
            </a:r>
            <a:r>
              <a:rPr lang="en-US" altLang="zh-CN" sz="5900" b="1" dirty="0" smtClean="0">
                <a:ea typeface="宋体" charset="-122"/>
              </a:rPr>
              <a:t> au </a:t>
            </a:r>
            <a:r>
              <a:rPr lang="en-US" altLang="zh-CN" sz="5900" b="1" dirty="0" err="1" smtClean="0">
                <a:ea typeface="宋体" charset="-122"/>
              </a:rPr>
              <a:t>quotidien</a:t>
            </a:r>
            <a:endParaRPr lang="en-US" altLang="zh-CN" sz="5900" b="1" dirty="0" smtClean="0">
              <a:ea typeface="宋体" charset="-122"/>
            </a:endParaRPr>
          </a:p>
          <a:p>
            <a:pPr marL="514350" indent="-514350">
              <a:buSzPct val="90000"/>
              <a:buAutoNum type="arabicPeriod"/>
            </a:pPr>
            <a:endParaRPr lang="en-US" altLang="zh-CN" sz="4500" b="1" dirty="0" smtClean="0">
              <a:ea typeface="宋体" charset="-122"/>
            </a:endParaRPr>
          </a:p>
          <a:p>
            <a:pPr marL="514350" indent="-514350">
              <a:buSzPct val="90000"/>
              <a:buNone/>
            </a:pPr>
            <a:endParaRPr lang="en-US" altLang="zh-CN" sz="2400" b="1" dirty="0" smtClean="0">
              <a:ea typeface="宋体" charset="-122"/>
            </a:endParaRPr>
          </a:p>
          <a:p>
            <a:pPr marL="514350" indent="-514350">
              <a:buSzPct val="90000"/>
              <a:buAutoNum type="arabicPeriod"/>
            </a:pPr>
            <a:endParaRPr lang="en-US" altLang="zh-CN" sz="2000" i="1" dirty="0" smtClean="0">
              <a:ea typeface="宋体" charset="-122"/>
            </a:endParaRPr>
          </a:p>
          <a:p>
            <a:pPr marL="514350" indent="-514350">
              <a:buSzPct val="90000"/>
              <a:buNone/>
            </a:pPr>
            <a:r>
              <a:rPr lang="en-US" altLang="zh-CN" sz="2200" dirty="0" smtClean="0">
                <a:ea typeface="宋体" charset="-122"/>
              </a:rPr>
              <a:t>	</a:t>
            </a:r>
            <a:endParaRPr lang="en-US" altLang="zh-CN" sz="2400" dirty="0" smtClean="0">
              <a:solidFill>
                <a:srgbClr val="FF0000"/>
              </a:solidFill>
              <a:ea typeface="宋体" charset="-122"/>
            </a:endParaRPr>
          </a:p>
          <a:p>
            <a:pPr>
              <a:buSzPct val="90000"/>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a:graphicFrameLocks noGrp="1"/>
          </p:cNvGraphicFramePr>
          <p:nvPr>
            <p:ph idx="1"/>
          </p:nvPr>
        </p:nvGraphicFramePr>
        <p:xfrm>
          <a:off x="0" y="1643050"/>
          <a:ext cx="1150148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占位符 5"/>
          <p:cNvSpPr>
            <a:spLocks noGrp="1"/>
          </p:cNvSpPr>
          <p:nvPr>
            <p:ph type="title"/>
          </p:nvPr>
        </p:nvSpPr>
        <p:spPr/>
        <p:txBody>
          <a:bodyPr vert="horz" lIns="91440" tIns="45720" rIns="91440" bIns="45720" rtlCol="0">
            <a:noAutofit/>
          </a:bodyPr>
          <a:lstStyle/>
          <a:p>
            <a:pPr>
              <a:buFont typeface="Arial" pitchFamily="34" charset="0"/>
              <a:buChar char="•"/>
            </a:pPr>
            <a:r>
              <a:rPr lang="en-US" altLang="zh-CN" sz="4000" dirty="0" smtClean="0">
                <a:solidFill>
                  <a:srgbClr val="C00000"/>
                </a:solidFill>
                <a:ea typeface="宋体" charset="-122"/>
              </a:rPr>
              <a:t> Le </a:t>
            </a:r>
            <a:r>
              <a:rPr lang="en-US" altLang="zh-CN" sz="4000" dirty="0" err="1" smtClean="0">
                <a:solidFill>
                  <a:srgbClr val="C00000"/>
                </a:solidFill>
                <a:ea typeface="宋体" charset="-122"/>
              </a:rPr>
              <a:t>règlement</a:t>
            </a:r>
            <a:r>
              <a:rPr lang="en-US" altLang="zh-CN" sz="4000" dirty="0" smtClean="0">
                <a:solidFill>
                  <a:srgbClr val="C00000"/>
                </a:solidFill>
                <a:ea typeface="宋体" charset="-122"/>
              </a:rPr>
              <a:t> type </a:t>
            </a:r>
            <a:r>
              <a:rPr lang="en-US" altLang="zh-CN" sz="4000" dirty="0" err="1" smtClean="0">
                <a:solidFill>
                  <a:srgbClr val="C00000"/>
                </a:solidFill>
                <a:ea typeface="宋体" charset="-122"/>
              </a:rPr>
              <a:t>départemental</a:t>
            </a:r>
            <a:endParaRPr lang="zh-CN" altLang="en-US" sz="4000" dirty="0" smtClean="0">
              <a:solidFill>
                <a:srgbClr val="C00000"/>
              </a:solidFill>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fontScale="92500"/>
          </a:bodyPr>
          <a:lstStyle/>
          <a:p>
            <a:r>
              <a:rPr lang="en-US" altLang="zh-CN" sz="4800" dirty="0" smtClean="0">
                <a:solidFill>
                  <a:srgbClr val="C00000"/>
                </a:solidFill>
                <a:ea typeface="宋体" charset="-122"/>
              </a:rPr>
              <a:t>La </a:t>
            </a:r>
            <a:r>
              <a:rPr lang="en-US" altLang="zh-CN" sz="4800" dirty="0" err="1" smtClean="0">
                <a:solidFill>
                  <a:srgbClr val="C00000"/>
                </a:solidFill>
                <a:ea typeface="宋体" charset="-122"/>
              </a:rPr>
              <a:t>fluidité</a:t>
            </a:r>
            <a:r>
              <a:rPr lang="en-US" altLang="zh-CN" sz="4800" dirty="0" smtClean="0">
                <a:solidFill>
                  <a:srgbClr val="C00000"/>
                </a:solidFill>
                <a:ea typeface="宋体" charset="-122"/>
              </a:rPr>
              <a:t> des </a:t>
            </a:r>
            <a:r>
              <a:rPr lang="en-US" altLang="zh-CN" sz="4800" dirty="0" err="1" smtClean="0">
                <a:solidFill>
                  <a:srgbClr val="C00000"/>
                </a:solidFill>
                <a:ea typeface="宋体" charset="-122"/>
              </a:rPr>
              <a:t>parcours</a:t>
            </a:r>
            <a:r>
              <a:rPr lang="en-US" altLang="zh-CN" sz="4800" dirty="0" smtClean="0">
                <a:solidFill>
                  <a:srgbClr val="C00000"/>
                </a:solidFill>
                <a:ea typeface="宋体" charset="-122"/>
              </a:rPr>
              <a:t> </a:t>
            </a:r>
            <a:r>
              <a:rPr lang="en-US" altLang="zh-CN" sz="4800" dirty="0" err="1" smtClean="0">
                <a:solidFill>
                  <a:srgbClr val="C00000"/>
                </a:solidFill>
                <a:ea typeface="宋体" charset="-122"/>
              </a:rPr>
              <a:t>scolaires</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a:bodyPr>
          <a:lstStyle/>
          <a:p>
            <a:pPr marL="514350" indent="-514350">
              <a:buSzPct val="90000"/>
              <a:buAutoNum type="arabicPeriod"/>
            </a:pPr>
            <a:r>
              <a:rPr lang="en-US" altLang="zh-CN" sz="2400" b="1" dirty="0" err="1" smtClean="0">
                <a:ea typeface="宋体" charset="-122"/>
              </a:rPr>
              <a:t>Accompagner</a:t>
            </a:r>
            <a:r>
              <a:rPr lang="en-US" altLang="zh-CN" sz="2400" b="1" dirty="0" smtClean="0">
                <a:ea typeface="宋体" charset="-122"/>
              </a:rPr>
              <a:t> les transitions inter cycles et inter </a:t>
            </a:r>
            <a:r>
              <a:rPr lang="en-US" altLang="zh-CN" sz="2400" b="1" dirty="0" err="1" smtClean="0">
                <a:ea typeface="宋体" charset="-122"/>
              </a:rPr>
              <a:t>degrés</a:t>
            </a:r>
            <a:endParaRPr lang="en-US" altLang="zh-CN" sz="2400" b="1" dirty="0" smtClean="0">
              <a:ea typeface="宋体" charset="-122"/>
            </a:endParaRPr>
          </a:p>
          <a:p>
            <a:pPr marL="514350" indent="-514350">
              <a:buSzPct val="90000"/>
              <a:buNone/>
            </a:pPr>
            <a:r>
              <a:rPr lang="en-US" altLang="zh-CN" sz="2400" b="1" dirty="0" smtClean="0">
                <a:ea typeface="宋体" charset="-122"/>
              </a:rPr>
              <a:t>2. 	</a:t>
            </a:r>
            <a:r>
              <a:rPr lang="en-US" altLang="zh-CN" sz="2400" b="1" dirty="0" err="1" smtClean="0">
                <a:ea typeface="宋体" charset="-122"/>
              </a:rPr>
              <a:t>Mettre</a:t>
            </a:r>
            <a:r>
              <a:rPr lang="en-US" altLang="zh-CN" sz="2400" b="1" dirty="0" smtClean="0">
                <a:ea typeface="宋体" charset="-122"/>
              </a:rPr>
              <a:t> en oeuvre le </a:t>
            </a:r>
            <a:r>
              <a:rPr lang="en-US" altLang="zh-CN" sz="2400" b="1" dirty="0" err="1" smtClean="0">
                <a:ea typeface="宋体" charset="-122"/>
              </a:rPr>
              <a:t>conseil</a:t>
            </a:r>
            <a:r>
              <a:rPr lang="en-US" altLang="zh-CN" sz="2400" b="1" dirty="0" smtClean="0">
                <a:ea typeface="宋体" charset="-122"/>
              </a:rPr>
              <a:t> </a:t>
            </a:r>
            <a:r>
              <a:rPr lang="en-US" altLang="zh-CN" sz="2400" b="1" dirty="0" err="1" smtClean="0">
                <a:ea typeface="宋体" charset="-122"/>
              </a:rPr>
              <a:t>école</a:t>
            </a:r>
            <a:r>
              <a:rPr lang="en-US" altLang="zh-CN" sz="2400" b="1" dirty="0" smtClean="0">
                <a:ea typeface="宋体" charset="-122"/>
              </a:rPr>
              <a:t> </a:t>
            </a:r>
            <a:r>
              <a:rPr lang="en-US" altLang="zh-CN" sz="2400" b="1" dirty="0" err="1" smtClean="0">
                <a:ea typeface="宋体" charset="-122"/>
              </a:rPr>
              <a:t>collège</a:t>
            </a:r>
            <a:r>
              <a:rPr lang="en-US" altLang="zh-CN" sz="2400" b="1" dirty="0" smtClean="0">
                <a:ea typeface="宋体" charset="-122"/>
              </a:rPr>
              <a:t>  au </a:t>
            </a:r>
            <a:r>
              <a:rPr lang="en-US" altLang="zh-CN" sz="2400" b="1" dirty="0" err="1" smtClean="0">
                <a:ea typeface="宋体" charset="-122"/>
              </a:rPr>
              <a:t>moins</a:t>
            </a:r>
            <a:r>
              <a:rPr lang="en-US" altLang="zh-CN" sz="2400" b="1" dirty="0" smtClean="0">
                <a:ea typeface="宋体" charset="-122"/>
              </a:rPr>
              <a:t> </a:t>
            </a:r>
            <a:r>
              <a:rPr lang="en-US" altLang="zh-CN" sz="2400" b="1" dirty="0" err="1" smtClean="0">
                <a:ea typeface="宋体" charset="-122"/>
              </a:rPr>
              <a:t>deux</a:t>
            </a:r>
            <a:r>
              <a:rPr lang="en-US" altLang="zh-CN" sz="2400" b="1" dirty="0" smtClean="0">
                <a:ea typeface="宋体" charset="-122"/>
              </a:rPr>
              <a:t> </a:t>
            </a:r>
            <a:r>
              <a:rPr lang="en-US" altLang="zh-CN" sz="2400" b="1" dirty="0" err="1" smtClean="0">
                <a:ea typeface="宋体" charset="-122"/>
              </a:rPr>
              <a:t>fois</a:t>
            </a:r>
            <a:r>
              <a:rPr lang="en-US" altLang="zh-CN" sz="2400" b="1" dirty="0" smtClean="0">
                <a:ea typeface="宋体" charset="-122"/>
              </a:rPr>
              <a:t> </a:t>
            </a:r>
            <a:r>
              <a:rPr lang="en-US" altLang="zh-CN" sz="2400" b="1" dirty="0" err="1" smtClean="0">
                <a:ea typeface="宋体" charset="-122"/>
              </a:rPr>
              <a:t>dans</a:t>
            </a:r>
            <a:r>
              <a:rPr lang="en-US" altLang="zh-CN" sz="2400" b="1" dirty="0" smtClean="0">
                <a:ea typeface="宋体" charset="-122"/>
              </a:rPr>
              <a:t> </a:t>
            </a:r>
            <a:r>
              <a:rPr lang="en-US" altLang="zh-CN" sz="2400" b="1" dirty="0" err="1" smtClean="0">
                <a:ea typeface="宋体" charset="-122"/>
              </a:rPr>
              <a:t>l’année</a:t>
            </a:r>
            <a:endParaRPr lang="en-US" altLang="zh-CN" sz="2400" b="1" dirty="0" smtClean="0">
              <a:ea typeface="宋体" charset="-122"/>
            </a:endParaRPr>
          </a:p>
          <a:p>
            <a:pPr marL="514350" indent="-514350">
              <a:buSzPct val="90000"/>
              <a:buNone/>
            </a:pPr>
            <a:r>
              <a:rPr lang="en-US" altLang="zh-CN" sz="2400" b="1" dirty="0" smtClean="0">
                <a:ea typeface="宋体" charset="-122"/>
              </a:rPr>
              <a:t>	</a:t>
            </a:r>
            <a:r>
              <a:rPr lang="en-US" altLang="zh-CN" sz="2400" b="1" dirty="0" err="1" smtClean="0">
                <a:ea typeface="宋体" charset="-122"/>
              </a:rPr>
              <a:t>Outils</a:t>
            </a:r>
            <a:r>
              <a:rPr lang="en-US" altLang="zh-CN" sz="2400" b="1" dirty="0" smtClean="0">
                <a:ea typeface="宋体" charset="-122"/>
              </a:rPr>
              <a:t> à disposition: </a:t>
            </a:r>
          </a:p>
          <a:p>
            <a:pPr marL="514350" indent="-514350">
              <a:buSzPct val="90000"/>
              <a:buNone/>
            </a:pPr>
            <a:r>
              <a:rPr lang="en-US" altLang="zh-CN" sz="2400" b="1" dirty="0" smtClean="0">
                <a:ea typeface="宋体" charset="-122"/>
              </a:rPr>
              <a:t>	</a:t>
            </a:r>
            <a:r>
              <a:rPr lang="en-US" altLang="zh-CN" sz="2400" dirty="0" err="1" smtClean="0">
                <a:ea typeface="宋体" charset="-122"/>
              </a:rPr>
              <a:t>diaporama</a:t>
            </a:r>
            <a:r>
              <a:rPr lang="en-US" altLang="zh-CN" sz="2400" dirty="0" smtClean="0">
                <a:ea typeface="宋体" charset="-122"/>
              </a:rPr>
              <a:t> et 9 fiches </a:t>
            </a:r>
            <a:r>
              <a:rPr lang="en-US" altLang="zh-CN" sz="2400" dirty="0" err="1" smtClean="0">
                <a:ea typeface="宋体" charset="-122"/>
              </a:rPr>
              <a:t>repères</a:t>
            </a:r>
            <a:r>
              <a:rPr lang="en-US" altLang="zh-CN" sz="2400" dirty="0" smtClean="0">
                <a:ea typeface="宋体" charset="-122"/>
              </a:rPr>
              <a:t> </a:t>
            </a:r>
            <a:r>
              <a:rPr lang="en-US" altLang="zh-CN" sz="2400" dirty="0" err="1" smtClean="0">
                <a:ea typeface="宋体" charset="-122"/>
              </a:rPr>
              <a:t>mis</a:t>
            </a:r>
            <a:r>
              <a:rPr lang="en-US" altLang="zh-CN" sz="2400" dirty="0" smtClean="0">
                <a:ea typeface="宋体" charset="-122"/>
              </a:rPr>
              <a:t> en </a:t>
            </a:r>
            <a:r>
              <a:rPr lang="en-US" altLang="zh-CN" sz="2400" dirty="0" err="1" smtClean="0">
                <a:ea typeface="宋体" charset="-122"/>
              </a:rPr>
              <a:t>ligne</a:t>
            </a:r>
            <a:r>
              <a:rPr lang="en-US" altLang="zh-CN" sz="2400" dirty="0" smtClean="0">
                <a:ea typeface="宋体" charset="-122"/>
              </a:rPr>
              <a:t> </a:t>
            </a:r>
            <a:r>
              <a:rPr lang="en-US" altLang="zh-CN" sz="2400" dirty="0" err="1" smtClean="0">
                <a:ea typeface="宋体" charset="-122"/>
              </a:rPr>
              <a:t>sur</a:t>
            </a:r>
            <a:r>
              <a:rPr lang="en-US" altLang="zh-CN" sz="2400" dirty="0" smtClean="0">
                <a:ea typeface="宋体" charset="-122"/>
              </a:rPr>
              <a:t> le site du MEN</a:t>
            </a:r>
          </a:p>
          <a:p>
            <a:pPr marL="514350" indent="-514350">
              <a:buSzPct val="90000"/>
              <a:buNone/>
            </a:pPr>
            <a:r>
              <a:rPr lang="en-US" altLang="zh-CN" sz="2400" dirty="0" smtClean="0">
                <a:ea typeface="宋体" charset="-122"/>
              </a:rPr>
              <a:t>	</a:t>
            </a:r>
            <a:r>
              <a:rPr lang="en-US" altLang="zh-CN" sz="2400" dirty="0" smtClean="0">
                <a:ea typeface="宋体" charset="-122"/>
                <a:hlinkClick r:id="rId3"/>
              </a:rPr>
              <a:t>http://eduscol.education.fr/cid79673/ressources-pour-la-mise-en-oeuvre-du-conseil-ecole-college.html</a:t>
            </a:r>
            <a:r>
              <a:rPr lang="en-US" altLang="zh-CN" sz="2400" dirty="0" smtClean="0">
                <a:ea typeface="宋体" charset="-122"/>
              </a:rPr>
              <a:t> </a:t>
            </a:r>
          </a:p>
          <a:p>
            <a:pPr marL="514350" indent="-514350">
              <a:buSzPct val="90000"/>
              <a:buAutoNum type="arabicPeriod" startAt="3"/>
            </a:pPr>
            <a:r>
              <a:rPr lang="en-US" altLang="zh-CN" sz="2400" b="1" dirty="0" smtClean="0">
                <a:ea typeface="宋体" charset="-122"/>
              </a:rPr>
              <a:t>Limiter le </a:t>
            </a:r>
            <a:r>
              <a:rPr lang="en-US" altLang="zh-CN" sz="2400" b="1" dirty="0" err="1" smtClean="0">
                <a:ea typeface="宋体" charset="-122"/>
              </a:rPr>
              <a:t>redoublement</a:t>
            </a:r>
            <a:r>
              <a:rPr lang="en-US" altLang="zh-CN" sz="2400" b="1" dirty="0" smtClean="0">
                <a:ea typeface="宋体" charset="-122"/>
              </a:rPr>
              <a:t> : </a:t>
            </a:r>
            <a:r>
              <a:rPr lang="en-US" altLang="zh-CN" sz="2400" b="1" dirty="0" err="1" smtClean="0">
                <a:solidFill>
                  <a:srgbClr val="C00000"/>
                </a:solidFill>
                <a:ea typeface="宋体" charset="-122"/>
              </a:rPr>
              <a:t>il</a:t>
            </a:r>
            <a:r>
              <a:rPr lang="en-US" altLang="zh-CN" sz="2400" b="1" dirty="0" smtClean="0">
                <a:solidFill>
                  <a:srgbClr val="C00000"/>
                </a:solidFill>
                <a:ea typeface="宋体" charset="-122"/>
              </a:rPr>
              <a:t> </a:t>
            </a:r>
            <a:r>
              <a:rPr lang="en-US" altLang="zh-CN" sz="2400" b="1" dirty="0" err="1" smtClean="0">
                <a:solidFill>
                  <a:srgbClr val="C00000"/>
                </a:solidFill>
                <a:ea typeface="宋体" charset="-122"/>
              </a:rPr>
              <a:t>doit</a:t>
            </a:r>
            <a:r>
              <a:rPr lang="en-US" altLang="zh-CN" sz="2400" b="1" dirty="0" smtClean="0">
                <a:solidFill>
                  <a:srgbClr val="C00000"/>
                </a:solidFill>
                <a:ea typeface="宋体" charset="-122"/>
              </a:rPr>
              <a:t> </a:t>
            </a:r>
            <a:r>
              <a:rPr lang="en-US" altLang="zh-CN" sz="2400" b="1" dirty="0" err="1" smtClean="0">
                <a:solidFill>
                  <a:srgbClr val="C00000"/>
                </a:solidFill>
                <a:ea typeface="宋体" charset="-122"/>
              </a:rPr>
              <a:t>être</a:t>
            </a:r>
            <a:r>
              <a:rPr lang="en-US" altLang="zh-CN" sz="2400" b="1" dirty="0" smtClean="0">
                <a:solidFill>
                  <a:srgbClr val="C00000"/>
                </a:solidFill>
                <a:ea typeface="宋体" charset="-122"/>
              </a:rPr>
              <a:t> </a:t>
            </a:r>
            <a:r>
              <a:rPr lang="en-US" altLang="zh-CN" sz="2400" b="1" dirty="0" err="1" smtClean="0">
                <a:solidFill>
                  <a:srgbClr val="C00000"/>
                </a:solidFill>
                <a:ea typeface="宋体" charset="-122"/>
              </a:rPr>
              <a:t>réservé</a:t>
            </a:r>
            <a:r>
              <a:rPr lang="en-US" altLang="zh-CN" sz="2400" b="1" dirty="0" smtClean="0">
                <a:solidFill>
                  <a:srgbClr val="C00000"/>
                </a:solidFill>
                <a:ea typeface="宋体" charset="-122"/>
              </a:rPr>
              <a:t> aux </a:t>
            </a:r>
            <a:r>
              <a:rPr lang="en-US" altLang="zh-CN" sz="2400" b="1" dirty="0" err="1" smtClean="0">
                <a:solidFill>
                  <a:srgbClr val="C00000"/>
                </a:solidFill>
                <a:ea typeface="宋体" charset="-122"/>
              </a:rPr>
              <a:t>seules</a:t>
            </a:r>
            <a:r>
              <a:rPr lang="en-US" altLang="zh-CN" sz="2400" b="1" dirty="0" smtClean="0">
                <a:solidFill>
                  <a:srgbClr val="C00000"/>
                </a:solidFill>
                <a:ea typeface="宋体" charset="-122"/>
              </a:rPr>
              <a:t>   situations </a:t>
            </a:r>
            <a:r>
              <a:rPr lang="en-US" altLang="zh-CN" sz="2400" b="1" dirty="0" err="1" smtClean="0">
                <a:solidFill>
                  <a:srgbClr val="C00000"/>
                </a:solidFill>
                <a:ea typeface="宋体" charset="-122"/>
              </a:rPr>
              <a:t>où</a:t>
            </a:r>
            <a:r>
              <a:rPr lang="en-US" altLang="zh-CN" sz="2400" b="1" dirty="0" smtClean="0">
                <a:solidFill>
                  <a:srgbClr val="C00000"/>
                </a:solidFill>
                <a:ea typeface="宋体" charset="-122"/>
              </a:rPr>
              <a:t> </a:t>
            </a:r>
            <a:r>
              <a:rPr lang="en-US" altLang="zh-CN" sz="2400" b="1" dirty="0" err="1" smtClean="0">
                <a:solidFill>
                  <a:srgbClr val="C00000"/>
                </a:solidFill>
                <a:ea typeface="宋体" charset="-122"/>
              </a:rPr>
              <a:t>il</a:t>
            </a:r>
            <a:r>
              <a:rPr lang="en-US" altLang="zh-CN" sz="2400" b="1" dirty="0" smtClean="0">
                <a:solidFill>
                  <a:srgbClr val="C00000"/>
                </a:solidFill>
                <a:ea typeface="宋体" charset="-122"/>
              </a:rPr>
              <a:t> y a </a:t>
            </a:r>
            <a:r>
              <a:rPr lang="en-US" altLang="zh-CN" sz="2400" b="1" dirty="0" err="1" smtClean="0">
                <a:solidFill>
                  <a:srgbClr val="C00000"/>
                </a:solidFill>
                <a:ea typeface="宋体" charset="-122"/>
              </a:rPr>
              <a:t>eu</a:t>
            </a:r>
            <a:r>
              <a:rPr lang="en-US" altLang="zh-CN" sz="2400" b="1" dirty="0" smtClean="0">
                <a:solidFill>
                  <a:srgbClr val="C00000"/>
                </a:solidFill>
                <a:ea typeface="宋体" charset="-122"/>
              </a:rPr>
              <a:t> rupture </a:t>
            </a:r>
            <a:r>
              <a:rPr lang="en-US" altLang="zh-CN" sz="2400" b="1" dirty="0" err="1" smtClean="0">
                <a:solidFill>
                  <a:srgbClr val="C00000"/>
                </a:solidFill>
                <a:ea typeface="宋体" charset="-122"/>
              </a:rPr>
              <a:t>importante</a:t>
            </a:r>
            <a:endParaRPr lang="en-US" altLang="zh-CN" sz="2400" b="1" dirty="0" smtClean="0">
              <a:solidFill>
                <a:srgbClr val="C00000"/>
              </a:solidFill>
              <a:ea typeface="宋体" charset="-122"/>
            </a:endParaRPr>
          </a:p>
          <a:p>
            <a:pPr marL="514350" indent="-514350">
              <a:buSzPct val="90000"/>
              <a:buNone/>
            </a:pPr>
            <a:r>
              <a:rPr lang="en-US" altLang="zh-CN" sz="2400" b="1" dirty="0" smtClean="0">
                <a:solidFill>
                  <a:srgbClr val="C00000"/>
                </a:solidFill>
                <a:ea typeface="宋体" charset="-122"/>
              </a:rPr>
              <a:t>	 des </a:t>
            </a:r>
            <a:r>
              <a:rPr lang="en-US" altLang="zh-CN" sz="2400" b="1" dirty="0" err="1" smtClean="0">
                <a:solidFill>
                  <a:srgbClr val="C00000"/>
                </a:solidFill>
                <a:ea typeface="宋体" charset="-122"/>
              </a:rPr>
              <a:t>apprentissages</a:t>
            </a:r>
            <a:r>
              <a:rPr lang="en-US" altLang="zh-CN" sz="2400" b="1" dirty="0" smtClean="0">
                <a:solidFill>
                  <a:srgbClr val="C00000"/>
                </a:solidFill>
                <a:ea typeface="宋体" charset="-122"/>
              </a:rPr>
              <a:t> </a:t>
            </a:r>
            <a:r>
              <a:rPr lang="en-US" altLang="zh-CN" sz="2400" b="1" dirty="0" err="1" smtClean="0">
                <a:solidFill>
                  <a:srgbClr val="C00000"/>
                </a:solidFill>
                <a:ea typeface="宋体" charset="-122"/>
              </a:rPr>
              <a:t>scolaires</a:t>
            </a:r>
            <a:r>
              <a:rPr lang="en-US" altLang="zh-CN" sz="2400" b="1" dirty="0" smtClean="0">
                <a:solidFill>
                  <a:srgbClr val="C00000"/>
                </a:solidFill>
                <a:ea typeface="宋体" charset="-122"/>
              </a:rPr>
              <a:t>.</a:t>
            </a:r>
            <a:endParaRPr lang="en-US" altLang="zh-CN" sz="2000" b="1" i="1" dirty="0" smtClean="0">
              <a:solidFill>
                <a:srgbClr val="C00000"/>
              </a:solidFill>
              <a:ea typeface="宋体" charset="-122"/>
            </a:endParaRPr>
          </a:p>
          <a:p>
            <a:pPr marL="514350" indent="-514350">
              <a:buSzPct val="90000"/>
              <a:buNone/>
            </a:pPr>
            <a:r>
              <a:rPr lang="en-US" altLang="zh-CN" sz="2200" dirty="0" smtClean="0">
                <a:ea typeface="宋体" charset="-122"/>
              </a:rPr>
              <a:t>	</a:t>
            </a:r>
            <a:endParaRPr lang="en-US" altLang="zh-CN" sz="2400" dirty="0" smtClean="0">
              <a:solidFill>
                <a:srgbClr val="FF0000"/>
              </a:solidFill>
              <a:ea typeface="宋体" charset="-122"/>
            </a:endParaRPr>
          </a:p>
          <a:p>
            <a:pPr>
              <a:buSzPct val="90000"/>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500306"/>
            <a:ext cx="8929718" cy="2893100"/>
          </a:xfrm>
          <a:prstGeom prst="rect">
            <a:avLst/>
          </a:prstGeom>
        </p:spPr>
        <p:txBody>
          <a:bodyPr wrap="square">
            <a:spAutoFit/>
          </a:bodyPr>
          <a:lstStyle/>
          <a:p>
            <a:pPr algn="ctr">
              <a:buFont typeface="Wingdings 2" pitchFamily="18" charset="2"/>
              <a:buNone/>
            </a:pPr>
            <a:r>
              <a:rPr lang="fr-FR" sz="2400" dirty="0" smtClean="0">
                <a:latin typeface="Calibri" pitchFamily="34" charset="0"/>
              </a:rPr>
              <a:t>La circulaire n° 2014-068 du 20 mai 2014 définit les grandes orientations de la rentrée scolaire 2014.</a:t>
            </a:r>
          </a:p>
          <a:p>
            <a:pPr>
              <a:buFont typeface="Wingdings 2" pitchFamily="18" charset="2"/>
              <a:buNone/>
            </a:pPr>
            <a:endParaRPr lang="fr-FR" dirty="0" smtClean="0">
              <a:latin typeface="Calibri" pitchFamily="34" charset="0"/>
            </a:endParaRPr>
          </a:p>
          <a:p>
            <a:pPr algn="ctr">
              <a:buFont typeface="Wingdings 2" pitchFamily="18" charset="2"/>
              <a:buNone/>
            </a:pPr>
            <a:r>
              <a:rPr lang="fr-FR" sz="2400" dirty="0" smtClean="0">
                <a:latin typeface="Calibri" pitchFamily="34" charset="0"/>
              </a:rPr>
              <a:t>Elle comporte un texte inaugural </a:t>
            </a:r>
          </a:p>
          <a:p>
            <a:pPr algn="ctr">
              <a:buFont typeface="Wingdings 2" pitchFamily="18" charset="2"/>
              <a:buNone/>
            </a:pPr>
            <a:r>
              <a:rPr lang="fr-FR" sz="2400" dirty="0" smtClean="0">
                <a:latin typeface="Calibri" pitchFamily="34" charset="0"/>
              </a:rPr>
              <a:t>qui précise la politique adoptée </a:t>
            </a:r>
          </a:p>
          <a:p>
            <a:pPr algn="ctr">
              <a:buFont typeface="Wingdings 2" pitchFamily="18" charset="2"/>
              <a:buNone/>
            </a:pPr>
            <a:r>
              <a:rPr lang="fr-FR" sz="2400" dirty="0" smtClean="0">
                <a:latin typeface="Calibri" pitchFamily="34" charset="0"/>
              </a:rPr>
              <a:t>et dix-neuf annexes </a:t>
            </a:r>
            <a:r>
              <a:rPr lang="fr-FR" sz="2400" dirty="0" smtClean="0">
                <a:latin typeface="Calibri" pitchFamily="34" charset="0"/>
              </a:rPr>
              <a:t>détaillées</a:t>
            </a:r>
          </a:p>
          <a:p>
            <a:pPr algn="ctr">
              <a:buFont typeface="Wingdings 2" pitchFamily="18" charset="2"/>
              <a:buNone/>
            </a:pPr>
            <a:endParaRPr lang="fr-FR" sz="2400" dirty="0" smtClean="0">
              <a:latin typeface="Calibri" pitchFamily="34" charset="0"/>
            </a:endParaRPr>
          </a:p>
          <a:p>
            <a:pPr algn="ctr">
              <a:buFont typeface="Wingdings 2" pitchFamily="18" charset="2"/>
              <a:buNone/>
            </a:pPr>
            <a:r>
              <a:rPr lang="fr-FR" sz="2000" dirty="0" smtClean="0">
                <a:solidFill>
                  <a:srgbClr val="C00000"/>
                </a:solidFill>
                <a:latin typeface="Calibri" pitchFamily="34" charset="0"/>
                <a:hlinkClick r:id="rId2"/>
              </a:rPr>
              <a:t>http://www.education.gouv.fr/pid25535/bulletin_officiel.html?cid_bo=79642</a:t>
            </a:r>
            <a:r>
              <a:rPr lang="fr-FR" sz="2000" dirty="0" smtClean="0">
                <a:solidFill>
                  <a:srgbClr val="C00000"/>
                </a:solidFill>
                <a:latin typeface="Calibri" pitchFamily="34" charset="0"/>
              </a:rPr>
              <a:t> </a:t>
            </a:r>
          </a:p>
        </p:txBody>
      </p:sp>
      <p:sp>
        <p:nvSpPr>
          <p:cNvPr id="5" name="Rectangle 4"/>
          <p:cNvSpPr/>
          <p:nvPr/>
        </p:nvSpPr>
        <p:spPr>
          <a:xfrm>
            <a:off x="500034" y="428604"/>
            <a:ext cx="8215370" cy="1323439"/>
          </a:xfrm>
          <a:prstGeom prst="rect">
            <a:avLst/>
          </a:prstGeom>
        </p:spPr>
        <p:txBody>
          <a:bodyPr wrap="square">
            <a:spAutoFit/>
          </a:bodyPr>
          <a:lstStyle/>
          <a:p>
            <a:pPr algn="ctr">
              <a:buFont typeface="Wingdings 2" pitchFamily="18" charset="2"/>
              <a:buNone/>
            </a:pPr>
            <a:r>
              <a:rPr lang="fr-FR" sz="4000" dirty="0" smtClean="0">
                <a:solidFill>
                  <a:srgbClr val="C00000"/>
                </a:solidFill>
                <a:latin typeface="Calibri" pitchFamily="34" charset="0"/>
              </a:rPr>
              <a:t>Rentrée 2014</a:t>
            </a:r>
          </a:p>
          <a:p>
            <a:pPr algn="ctr">
              <a:buFont typeface="Wingdings 2" pitchFamily="18" charset="2"/>
              <a:buNone/>
            </a:pPr>
            <a:r>
              <a:rPr lang="fr-FR" sz="4000" dirty="0" smtClean="0">
                <a:solidFill>
                  <a:srgbClr val="C00000"/>
                </a:solidFill>
                <a:latin typeface="Calibri" pitchFamily="34" charset="0"/>
              </a:rPr>
              <a:t>Une école pour réduire les  inégalités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ressources CEC MEN.gif"/>
          <p:cNvPicPr>
            <a:picLocks noChangeAspect="1"/>
          </p:cNvPicPr>
          <p:nvPr/>
        </p:nvPicPr>
        <p:blipFill>
          <a:blip r:embed="rId2" cstate="print"/>
          <a:srcRect l="13281" t="11092" r="32812" b="6923"/>
          <a:stretch>
            <a:fillRect/>
          </a:stretch>
        </p:blipFill>
        <p:spPr>
          <a:xfrm>
            <a:off x="428596" y="173911"/>
            <a:ext cx="8072494" cy="60411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24333">
            <a:off x="7786710" y="4929198"/>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285720" y="214290"/>
            <a:ext cx="8643998" cy="857250"/>
          </a:xfrm>
        </p:spPr>
        <p:txBody>
          <a:bodyPr vert="horz" lIns="91440" tIns="45720" rIns="91440" bIns="45720" rtlCol="0">
            <a:normAutofit fontScale="92500"/>
          </a:bodyPr>
          <a:lstStyle/>
          <a:p>
            <a:r>
              <a:rPr lang="en-US" altLang="zh-CN" b="1" dirty="0" smtClean="0">
                <a:solidFill>
                  <a:srgbClr val="C00000"/>
                </a:solidFill>
                <a:ea typeface="宋体" charset="-122"/>
              </a:rPr>
              <a:t>Les </a:t>
            </a:r>
            <a:r>
              <a:rPr lang="en-US" altLang="zh-CN" b="1" dirty="0" err="1" smtClean="0">
                <a:solidFill>
                  <a:srgbClr val="C00000"/>
                </a:solidFill>
                <a:ea typeface="宋体" charset="-122"/>
              </a:rPr>
              <a:t>réponses</a:t>
            </a:r>
            <a:r>
              <a:rPr lang="en-US" altLang="zh-CN" b="1" dirty="0" smtClean="0">
                <a:solidFill>
                  <a:srgbClr val="C00000"/>
                </a:solidFill>
                <a:ea typeface="宋体" charset="-122"/>
              </a:rPr>
              <a:t> aux </a:t>
            </a:r>
            <a:r>
              <a:rPr lang="en-US" altLang="zh-CN" b="1" dirty="0" err="1" smtClean="0">
                <a:solidFill>
                  <a:srgbClr val="C00000"/>
                </a:solidFill>
                <a:ea typeface="宋体" charset="-122"/>
              </a:rPr>
              <a:t>besoins</a:t>
            </a:r>
            <a:r>
              <a:rPr lang="en-US" altLang="zh-CN" b="1" dirty="0" smtClean="0">
                <a:solidFill>
                  <a:srgbClr val="C00000"/>
                </a:solidFill>
                <a:ea typeface="宋体" charset="-122"/>
              </a:rPr>
              <a:t> </a:t>
            </a:r>
            <a:r>
              <a:rPr lang="en-US" altLang="zh-CN" b="1" dirty="0" err="1" smtClean="0">
                <a:solidFill>
                  <a:srgbClr val="C00000"/>
                </a:solidFill>
                <a:ea typeface="宋体" charset="-122"/>
              </a:rPr>
              <a:t>éducatifs</a:t>
            </a:r>
            <a:r>
              <a:rPr lang="en-US" altLang="zh-CN" b="1" dirty="0" smtClean="0">
                <a:solidFill>
                  <a:srgbClr val="C00000"/>
                </a:solidFill>
                <a:ea typeface="宋体" charset="-122"/>
              </a:rPr>
              <a:t> </a:t>
            </a:r>
            <a:r>
              <a:rPr lang="en-US" altLang="zh-CN" b="1" dirty="0" err="1" smtClean="0">
                <a:solidFill>
                  <a:srgbClr val="C00000"/>
                </a:solidFill>
                <a:ea typeface="宋体" charset="-122"/>
              </a:rPr>
              <a:t>particuliers</a:t>
            </a:r>
            <a:r>
              <a:rPr lang="en-US" altLang="zh-CN" b="1" dirty="0" smtClean="0">
                <a:solidFill>
                  <a:srgbClr val="C00000"/>
                </a:solidFill>
                <a:ea typeface="宋体" charset="-122"/>
              </a:rPr>
              <a:t> (1)</a:t>
            </a:r>
            <a:endParaRPr lang="zh-CN" altLang="en-US" b="1" dirty="0" smtClean="0">
              <a:solidFill>
                <a:srgbClr val="C00000"/>
              </a:solidFill>
              <a:ea typeface="宋体" charset="-122"/>
            </a:endParaRPr>
          </a:p>
        </p:txBody>
      </p:sp>
      <p:sp>
        <p:nvSpPr>
          <p:cNvPr id="7" name="文本占位符 6"/>
          <p:cNvSpPr>
            <a:spLocks noGrp="1"/>
          </p:cNvSpPr>
          <p:nvPr>
            <p:ph type="body" sz="quarter" idx="11"/>
          </p:nvPr>
        </p:nvSpPr>
        <p:spPr>
          <a:xfrm>
            <a:off x="428596" y="785794"/>
            <a:ext cx="8429684" cy="5072098"/>
          </a:xfrm>
        </p:spPr>
        <p:txBody>
          <a:bodyPr>
            <a:normAutofit fontScale="92500" lnSpcReduction="20000"/>
          </a:bodyPr>
          <a:lstStyle/>
          <a:p>
            <a:pPr marL="514350" indent="-514350">
              <a:buSzPct val="90000"/>
              <a:buNone/>
            </a:pPr>
            <a:r>
              <a:rPr lang="en-US" altLang="zh-CN" sz="2400" b="1" dirty="0" smtClean="0">
                <a:ea typeface="宋体" charset="-122"/>
              </a:rPr>
              <a:t>1.La </a:t>
            </a:r>
            <a:r>
              <a:rPr lang="en-US" altLang="zh-CN" sz="2400" b="1" dirty="0" err="1" smtClean="0">
                <a:ea typeface="宋体" charset="-122"/>
              </a:rPr>
              <a:t>différenciation</a:t>
            </a:r>
            <a:r>
              <a:rPr lang="en-US" altLang="zh-CN" sz="2400" b="1" dirty="0" smtClean="0">
                <a:ea typeface="宋体" charset="-122"/>
              </a:rPr>
              <a:t> au </a:t>
            </a:r>
            <a:r>
              <a:rPr lang="en-US" altLang="zh-CN" sz="2400" b="1" dirty="0" err="1" smtClean="0">
                <a:ea typeface="宋体" charset="-122"/>
              </a:rPr>
              <a:t>sein</a:t>
            </a:r>
            <a:r>
              <a:rPr lang="en-US" altLang="zh-CN" sz="2400" b="1" dirty="0" smtClean="0">
                <a:ea typeface="宋体" charset="-122"/>
              </a:rPr>
              <a:t> de la </a:t>
            </a:r>
            <a:r>
              <a:rPr lang="en-US" altLang="zh-CN" sz="2400" b="1" dirty="0" err="1" smtClean="0">
                <a:ea typeface="宋体" charset="-122"/>
              </a:rPr>
              <a:t>classe</a:t>
            </a:r>
            <a:r>
              <a:rPr lang="en-US" altLang="zh-CN" sz="2400" b="1" dirty="0" smtClean="0">
                <a:ea typeface="宋体" charset="-122"/>
              </a:rPr>
              <a:t>: la première </a:t>
            </a:r>
            <a:r>
              <a:rPr lang="en-US" altLang="zh-CN" sz="2400" b="1" dirty="0" err="1" smtClean="0">
                <a:ea typeface="宋体" charset="-122"/>
              </a:rPr>
              <a:t>réponse</a:t>
            </a:r>
            <a:r>
              <a:rPr lang="en-US" altLang="zh-CN" sz="2400" b="1" dirty="0" smtClean="0">
                <a:ea typeface="宋体" charset="-122"/>
              </a:rPr>
              <a:t> </a:t>
            </a:r>
            <a:r>
              <a:rPr lang="en-US" altLang="zh-CN" sz="2400" b="1" dirty="0" err="1" smtClean="0">
                <a:ea typeface="宋体" charset="-122"/>
              </a:rPr>
              <a:t>incontournable</a:t>
            </a:r>
            <a:endParaRPr lang="en-US" altLang="zh-CN" sz="2400" b="1" dirty="0" smtClean="0">
              <a:ea typeface="宋体" charset="-122"/>
            </a:endParaRPr>
          </a:p>
          <a:p>
            <a:pPr marL="514350" indent="-514350">
              <a:buSzPct val="90000"/>
              <a:buNone/>
            </a:pPr>
            <a:endParaRPr lang="en-US" altLang="zh-CN" sz="1000" b="1" dirty="0" smtClean="0">
              <a:ea typeface="宋体" charset="-122"/>
            </a:endParaRPr>
          </a:p>
          <a:p>
            <a:pPr marL="514350" indent="-514350">
              <a:buSzPct val="90000"/>
              <a:buNone/>
            </a:pPr>
            <a:r>
              <a:rPr lang="en-US" altLang="zh-CN" sz="2400" b="1" dirty="0" smtClean="0">
                <a:ea typeface="宋体" charset="-122"/>
              </a:rPr>
              <a:t>2. Les aides </a:t>
            </a:r>
            <a:r>
              <a:rPr lang="en-US" altLang="zh-CN" sz="2400" b="1" dirty="0" err="1" smtClean="0">
                <a:ea typeface="宋体" charset="-122"/>
              </a:rPr>
              <a:t>pédagogiques</a:t>
            </a:r>
            <a:r>
              <a:rPr lang="en-US" altLang="zh-CN" sz="2400" b="1" dirty="0" smtClean="0">
                <a:ea typeface="宋体" charset="-122"/>
              </a:rPr>
              <a:t> </a:t>
            </a:r>
            <a:r>
              <a:rPr lang="en-US" altLang="zh-CN" sz="2400" b="1" dirty="0" err="1" smtClean="0">
                <a:ea typeface="宋体" charset="-122"/>
              </a:rPr>
              <a:t>complémentaires</a:t>
            </a:r>
            <a:r>
              <a:rPr lang="en-US" altLang="zh-CN" sz="2400" b="1" dirty="0" smtClean="0">
                <a:ea typeface="宋体" charset="-122"/>
              </a:rPr>
              <a:t>: un RDV </a:t>
            </a:r>
            <a:r>
              <a:rPr lang="en-US" altLang="zh-CN" sz="2400" b="1" dirty="0" err="1" smtClean="0">
                <a:ea typeface="宋体" charset="-122"/>
              </a:rPr>
              <a:t>privilégié</a:t>
            </a:r>
            <a:endParaRPr lang="en-US" altLang="zh-CN" sz="2400" b="1" dirty="0" smtClean="0">
              <a:ea typeface="宋体" charset="-122"/>
            </a:endParaRPr>
          </a:p>
          <a:p>
            <a:pPr marL="514350" indent="-514350">
              <a:buSzPct val="90000"/>
              <a:buNone/>
            </a:pPr>
            <a:endParaRPr lang="en-US" altLang="zh-CN" sz="2400" b="1" dirty="0" smtClean="0">
              <a:ea typeface="宋体" charset="-122"/>
            </a:endParaRPr>
          </a:p>
          <a:p>
            <a:pPr marL="514350" indent="-514350">
              <a:buSzPct val="90000"/>
              <a:buNone/>
            </a:pPr>
            <a:r>
              <a:rPr lang="en-US" altLang="zh-CN" sz="2400" b="1" dirty="0" smtClean="0">
                <a:ea typeface="宋体" charset="-122"/>
              </a:rPr>
              <a:t>3. PLACE CENTRALE DE L’EQUIPE EDUCATIVE</a:t>
            </a:r>
          </a:p>
          <a:p>
            <a:pPr marL="514350" indent="-514350">
              <a:buSzPct val="90000"/>
              <a:buNone/>
            </a:pPr>
            <a:endParaRPr lang="en-US" altLang="zh-CN" sz="1000" b="1" dirty="0" smtClean="0">
              <a:ea typeface="宋体" charset="-122"/>
            </a:endParaRPr>
          </a:p>
          <a:p>
            <a:pPr marL="514350" indent="-514350">
              <a:buSzPct val="90000"/>
              <a:buNone/>
            </a:pPr>
            <a:r>
              <a:rPr lang="en-US" altLang="zh-CN" sz="2400" b="1" dirty="0" smtClean="0">
                <a:ea typeface="宋体" charset="-122"/>
              </a:rPr>
              <a:t>4. Le PPRE: </a:t>
            </a:r>
            <a:r>
              <a:rPr lang="en-US" altLang="zh-CN" sz="2400" b="1" dirty="0" err="1" smtClean="0">
                <a:ea typeface="宋体" charset="-122"/>
              </a:rPr>
              <a:t>programme</a:t>
            </a:r>
            <a:r>
              <a:rPr lang="en-US" altLang="zh-CN" sz="2400" b="1" dirty="0" smtClean="0">
                <a:ea typeface="宋体" charset="-122"/>
              </a:rPr>
              <a:t> </a:t>
            </a:r>
            <a:r>
              <a:rPr lang="en-US" altLang="zh-CN" sz="2400" b="1" dirty="0" err="1" smtClean="0">
                <a:ea typeface="宋体" charset="-122"/>
              </a:rPr>
              <a:t>personnalisé</a:t>
            </a:r>
            <a:r>
              <a:rPr lang="en-US" altLang="zh-CN" sz="2400" b="1" dirty="0" smtClean="0">
                <a:ea typeface="宋体" charset="-122"/>
              </a:rPr>
              <a:t> de </a:t>
            </a:r>
            <a:r>
              <a:rPr lang="en-US" altLang="zh-CN" sz="2400" b="1" dirty="0" err="1" smtClean="0">
                <a:ea typeface="宋体" charset="-122"/>
              </a:rPr>
              <a:t>réussite</a:t>
            </a:r>
            <a:r>
              <a:rPr lang="en-US" altLang="zh-CN" sz="2400" b="1" dirty="0" smtClean="0">
                <a:ea typeface="宋体" charset="-122"/>
              </a:rPr>
              <a:t> </a:t>
            </a:r>
            <a:r>
              <a:rPr lang="en-US" altLang="zh-CN" sz="2400" b="1" dirty="0" err="1" smtClean="0">
                <a:ea typeface="宋体" charset="-122"/>
              </a:rPr>
              <a:t>éducative</a:t>
            </a:r>
            <a:endParaRPr lang="en-US" altLang="zh-CN" sz="2400" b="1" dirty="0" smtClean="0">
              <a:ea typeface="宋体" charset="-122"/>
            </a:endParaRPr>
          </a:p>
          <a:p>
            <a:pPr marL="514350" indent="-514350">
              <a:buSzPct val="90000"/>
              <a:buNone/>
            </a:pPr>
            <a:r>
              <a:rPr lang="en-US" altLang="zh-CN" sz="2000" dirty="0" smtClean="0">
                <a:ea typeface="宋体" charset="-122"/>
              </a:rPr>
              <a:t>champ: la </a:t>
            </a:r>
            <a:r>
              <a:rPr lang="en-US" altLang="zh-CN" sz="2000" dirty="0" err="1" smtClean="0">
                <a:ea typeface="宋体" charset="-122"/>
              </a:rPr>
              <a:t>difficulté</a:t>
            </a:r>
            <a:r>
              <a:rPr lang="en-US" altLang="zh-CN" sz="2000" dirty="0" smtClean="0">
                <a:ea typeface="宋体" charset="-122"/>
              </a:rPr>
              <a:t> </a:t>
            </a:r>
            <a:r>
              <a:rPr lang="en-US" altLang="zh-CN" sz="2000" dirty="0" err="1" smtClean="0">
                <a:ea typeface="宋体" charset="-122"/>
              </a:rPr>
              <a:t>scolaire</a:t>
            </a:r>
            <a:r>
              <a:rPr lang="en-US" altLang="zh-CN" sz="2000" dirty="0" smtClean="0">
                <a:ea typeface="宋体" charset="-122"/>
              </a:rPr>
              <a:t> ,  aide en </a:t>
            </a:r>
            <a:r>
              <a:rPr lang="en-US" altLang="zh-CN" sz="2000" dirty="0" err="1" smtClean="0">
                <a:ea typeface="宋体" charset="-122"/>
              </a:rPr>
              <a:t>français</a:t>
            </a:r>
            <a:r>
              <a:rPr lang="en-US" altLang="zh-CN" sz="2000" dirty="0" smtClean="0">
                <a:ea typeface="宋体" charset="-122"/>
              </a:rPr>
              <a:t> et </a:t>
            </a:r>
            <a:r>
              <a:rPr lang="en-US" altLang="zh-CN" sz="2000" dirty="0" err="1" smtClean="0">
                <a:ea typeface="宋体" charset="-122"/>
              </a:rPr>
              <a:t>mathématiques</a:t>
            </a:r>
            <a:endParaRPr lang="en-US" altLang="zh-CN" sz="2000" dirty="0" smtClean="0">
              <a:ea typeface="宋体" charset="-122"/>
            </a:endParaRPr>
          </a:p>
          <a:p>
            <a:pPr marL="514350" indent="-514350">
              <a:buSzPct val="90000"/>
              <a:buNone/>
            </a:pPr>
            <a:r>
              <a:rPr lang="en-US" sz="2000" dirty="0" smtClean="0">
                <a:ea typeface="宋体" charset="-122"/>
              </a:rPr>
              <a:t>	“</a:t>
            </a:r>
            <a:r>
              <a:rPr lang="fr-FR" sz="1800" i="1" dirty="0" smtClean="0"/>
              <a:t>Le PPRE est proposé à tous les élèves qui risquent de ne pas maîtriser le socle commun. Il peut intervenir à n'importe quel moment de la scolarité obligatoire en fonction des besoins de chaque élève. Il est temporaire : sa durée varie en fonction des difficultés scolaires rencontrées par l'élève et de ses progrès. »</a:t>
            </a:r>
            <a:endParaRPr lang="en-US" sz="1800" i="1" dirty="0" smtClean="0">
              <a:ea typeface="宋体" charset="-122"/>
            </a:endParaRPr>
          </a:p>
          <a:p>
            <a:pPr marL="514350" indent="-514350">
              <a:buSzPct val="90000"/>
              <a:buNone/>
            </a:pPr>
            <a:r>
              <a:rPr lang="en-US" altLang="zh-CN" sz="2400" b="1" dirty="0" smtClean="0">
                <a:ea typeface="宋体" charset="-122"/>
              </a:rPr>
              <a:t>5.</a:t>
            </a:r>
            <a:r>
              <a:rPr lang="en-US" altLang="zh-CN" sz="1800" b="1" i="1" dirty="0" smtClean="0">
                <a:ea typeface="宋体" charset="-122"/>
              </a:rPr>
              <a:t> </a:t>
            </a:r>
            <a:r>
              <a:rPr lang="en-US" altLang="zh-CN" sz="2400" b="1" dirty="0" smtClean="0">
                <a:ea typeface="宋体" charset="-122"/>
              </a:rPr>
              <a:t>Le PPS: </a:t>
            </a:r>
            <a:r>
              <a:rPr lang="en-US" altLang="zh-CN" sz="2400" b="1" dirty="0" err="1" smtClean="0">
                <a:ea typeface="宋体" charset="-122"/>
              </a:rPr>
              <a:t>projet</a:t>
            </a:r>
            <a:r>
              <a:rPr lang="en-US" altLang="zh-CN" sz="2400" b="1" dirty="0" smtClean="0">
                <a:ea typeface="宋体" charset="-122"/>
              </a:rPr>
              <a:t> </a:t>
            </a:r>
            <a:r>
              <a:rPr lang="en-US" altLang="zh-CN" sz="2400" b="1" dirty="0" err="1" smtClean="0">
                <a:ea typeface="宋体" charset="-122"/>
              </a:rPr>
              <a:t>personnalisé</a:t>
            </a:r>
            <a:r>
              <a:rPr lang="en-US" altLang="zh-CN" sz="2400" b="1" dirty="0" smtClean="0">
                <a:ea typeface="宋体" charset="-122"/>
              </a:rPr>
              <a:t> de </a:t>
            </a:r>
            <a:r>
              <a:rPr lang="en-US" altLang="zh-CN" sz="2400" b="1" dirty="0" err="1" smtClean="0">
                <a:ea typeface="宋体" charset="-122"/>
              </a:rPr>
              <a:t>scolarisation</a:t>
            </a:r>
            <a:endParaRPr lang="en-US" altLang="zh-CN" sz="2400" b="1" dirty="0" smtClean="0">
              <a:ea typeface="宋体" charset="-122"/>
            </a:endParaRPr>
          </a:p>
          <a:p>
            <a:pPr marL="514350" indent="-514350">
              <a:buSzPct val="90000"/>
              <a:buNone/>
            </a:pPr>
            <a:r>
              <a:rPr lang="en-US" altLang="zh-CN" sz="2400" b="1" dirty="0" smtClean="0">
                <a:ea typeface="宋体" charset="-122"/>
              </a:rPr>
              <a:t> </a:t>
            </a:r>
            <a:r>
              <a:rPr lang="en-US" altLang="zh-CN" sz="2000" dirty="0" smtClean="0">
                <a:ea typeface="宋体" charset="-122"/>
              </a:rPr>
              <a:t>champ: les </a:t>
            </a:r>
            <a:r>
              <a:rPr lang="en-US" altLang="zh-CN" sz="2000" dirty="0" err="1" smtClean="0">
                <a:ea typeface="宋体" charset="-122"/>
              </a:rPr>
              <a:t>élèves</a:t>
            </a:r>
            <a:r>
              <a:rPr lang="en-US" altLang="zh-CN" sz="2000" dirty="0" smtClean="0">
                <a:ea typeface="宋体" charset="-122"/>
              </a:rPr>
              <a:t> en situation de handicap </a:t>
            </a:r>
            <a:r>
              <a:rPr lang="en-US" altLang="zh-CN" sz="2000" dirty="0" err="1" smtClean="0">
                <a:ea typeface="宋体" charset="-122"/>
              </a:rPr>
              <a:t>reconnus</a:t>
            </a:r>
            <a:r>
              <a:rPr lang="en-US" altLang="zh-CN" sz="2000" dirty="0" smtClean="0">
                <a:ea typeface="宋体" charset="-122"/>
              </a:rPr>
              <a:t> par la MDPH</a:t>
            </a:r>
          </a:p>
          <a:p>
            <a:pPr marL="514350" indent="-514350">
              <a:buSzPct val="90000"/>
              <a:buNone/>
            </a:pPr>
            <a:r>
              <a:rPr lang="fr-FR" sz="1800" i="1" dirty="0" smtClean="0"/>
              <a:t>Le PPS définit les modalités de déroulement de leur scolarité </a:t>
            </a:r>
          </a:p>
          <a:p>
            <a:pPr marL="514350" indent="-514350">
              <a:buSzPct val="90000"/>
              <a:buNone/>
            </a:pPr>
            <a:r>
              <a:rPr lang="fr-FR" sz="1800" i="1" dirty="0" smtClean="0"/>
              <a:t>et les actions répondant à leurs besoins particuliers (adaptations, </a:t>
            </a:r>
          </a:p>
          <a:p>
            <a:pPr marL="514350" indent="-514350">
              <a:buSzPct val="90000"/>
              <a:buNone/>
            </a:pPr>
            <a:r>
              <a:rPr lang="fr-FR" sz="1800" i="1" dirty="0" smtClean="0"/>
              <a:t>MPA, AVS, prise en charge spécialisées…)</a:t>
            </a:r>
            <a:endParaRPr lang="en-US" altLang="zh-CN" sz="1800" i="1" dirty="0" smtClean="0"/>
          </a:p>
          <a:p>
            <a:endParaRPr lang="zh-CN" alt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285720" y="214290"/>
            <a:ext cx="8643998" cy="857250"/>
          </a:xfrm>
        </p:spPr>
        <p:txBody>
          <a:bodyPr vert="horz" lIns="91440" tIns="45720" rIns="91440" bIns="45720" rtlCol="0">
            <a:normAutofit fontScale="92500"/>
          </a:bodyPr>
          <a:lstStyle/>
          <a:p>
            <a:r>
              <a:rPr lang="en-US" altLang="zh-CN" b="1" dirty="0" smtClean="0">
                <a:solidFill>
                  <a:srgbClr val="C00000"/>
                </a:solidFill>
                <a:ea typeface="宋体" charset="-122"/>
              </a:rPr>
              <a:t>Les </a:t>
            </a:r>
            <a:r>
              <a:rPr lang="en-US" altLang="zh-CN" b="1" dirty="0" err="1" smtClean="0">
                <a:solidFill>
                  <a:srgbClr val="C00000"/>
                </a:solidFill>
                <a:ea typeface="宋体" charset="-122"/>
              </a:rPr>
              <a:t>réponses</a:t>
            </a:r>
            <a:r>
              <a:rPr lang="en-US" altLang="zh-CN" b="1" dirty="0" smtClean="0">
                <a:solidFill>
                  <a:srgbClr val="C00000"/>
                </a:solidFill>
                <a:ea typeface="宋体" charset="-122"/>
              </a:rPr>
              <a:t> aux </a:t>
            </a:r>
            <a:r>
              <a:rPr lang="en-US" altLang="zh-CN" b="1" dirty="0" err="1" smtClean="0">
                <a:solidFill>
                  <a:srgbClr val="C00000"/>
                </a:solidFill>
                <a:ea typeface="宋体" charset="-122"/>
              </a:rPr>
              <a:t>besoins</a:t>
            </a:r>
            <a:r>
              <a:rPr lang="en-US" altLang="zh-CN" b="1" dirty="0" smtClean="0">
                <a:solidFill>
                  <a:srgbClr val="C00000"/>
                </a:solidFill>
                <a:ea typeface="宋体" charset="-122"/>
              </a:rPr>
              <a:t> </a:t>
            </a:r>
            <a:r>
              <a:rPr lang="en-US" altLang="zh-CN" b="1" dirty="0" err="1" smtClean="0">
                <a:solidFill>
                  <a:srgbClr val="C00000"/>
                </a:solidFill>
                <a:ea typeface="宋体" charset="-122"/>
              </a:rPr>
              <a:t>éducatifs</a:t>
            </a:r>
            <a:r>
              <a:rPr lang="en-US" altLang="zh-CN" b="1" dirty="0" smtClean="0">
                <a:solidFill>
                  <a:srgbClr val="C00000"/>
                </a:solidFill>
                <a:ea typeface="宋体" charset="-122"/>
              </a:rPr>
              <a:t> </a:t>
            </a:r>
            <a:r>
              <a:rPr lang="en-US" altLang="zh-CN" b="1" dirty="0" err="1" smtClean="0">
                <a:solidFill>
                  <a:srgbClr val="C00000"/>
                </a:solidFill>
                <a:ea typeface="宋体" charset="-122"/>
              </a:rPr>
              <a:t>particuliers</a:t>
            </a:r>
            <a:r>
              <a:rPr lang="en-US" altLang="zh-CN" b="1" dirty="0" smtClean="0">
                <a:solidFill>
                  <a:srgbClr val="C00000"/>
                </a:solidFill>
                <a:ea typeface="宋体" charset="-122"/>
              </a:rPr>
              <a:t> (2)</a:t>
            </a:r>
            <a:endParaRPr lang="zh-CN" altLang="en-US" b="1" dirty="0" smtClean="0">
              <a:solidFill>
                <a:srgbClr val="C00000"/>
              </a:solidFill>
              <a:ea typeface="宋体" charset="-122"/>
            </a:endParaRPr>
          </a:p>
        </p:txBody>
      </p:sp>
      <p:sp>
        <p:nvSpPr>
          <p:cNvPr id="7" name="文本占位符 6"/>
          <p:cNvSpPr>
            <a:spLocks noGrp="1"/>
          </p:cNvSpPr>
          <p:nvPr>
            <p:ph type="body" sz="quarter" idx="11"/>
          </p:nvPr>
        </p:nvSpPr>
        <p:spPr>
          <a:xfrm>
            <a:off x="428596" y="785794"/>
            <a:ext cx="8286808" cy="4714908"/>
          </a:xfrm>
        </p:spPr>
        <p:txBody>
          <a:bodyPr>
            <a:normAutofit fontScale="92500" lnSpcReduction="10000"/>
          </a:bodyPr>
          <a:lstStyle/>
          <a:p>
            <a:pPr marL="514350" indent="-514350">
              <a:buSzPct val="90000"/>
              <a:buNone/>
            </a:pPr>
            <a:r>
              <a:rPr lang="en-US" altLang="zh-CN" sz="2800" b="1" dirty="0" smtClean="0">
                <a:ea typeface="宋体" charset="-122"/>
              </a:rPr>
              <a:t>6.</a:t>
            </a:r>
            <a:r>
              <a:rPr lang="en-US" altLang="zh-CN" sz="2400" b="1" dirty="0" smtClean="0">
                <a:ea typeface="宋体" charset="-122"/>
              </a:rPr>
              <a:t> </a:t>
            </a:r>
            <a:r>
              <a:rPr lang="en-US" altLang="zh-CN" sz="2800" b="1" dirty="0" smtClean="0">
                <a:ea typeface="宋体" charset="-122"/>
              </a:rPr>
              <a:t>Le PAI:  </a:t>
            </a:r>
            <a:r>
              <a:rPr lang="en-US" altLang="zh-CN" sz="2800" b="1" dirty="0" err="1" smtClean="0">
                <a:ea typeface="宋体" charset="-122"/>
              </a:rPr>
              <a:t>projet</a:t>
            </a:r>
            <a:r>
              <a:rPr lang="en-US" altLang="zh-CN" sz="2800" b="1" dirty="0" smtClean="0">
                <a:ea typeface="宋体" charset="-122"/>
              </a:rPr>
              <a:t> </a:t>
            </a:r>
            <a:r>
              <a:rPr lang="en-US" altLang="zh-CN" sz="2800" b="1" dirty="0" err="1" smtClean="0">
                <a:ea typeface="宋体" charset="-122"/>
              </a:rPr>
              <a:t>d’accueil</a:t>
            </a:r>
            <a:r>
              <a:rPr lang="en-US" altLang="zh-CN" sz="2800" b="1" dirty="0" smtClean="0">
                <a:ea typeface="宋体" charset="-122"/>
              </a:rPr>
              <a:t> </a:t>
            </a:r>
            <a:r>
              <a:rPr lang="en-US" altLang="zh-CN" sz="2800" b="1" dirty="0" err="1" smtClean="0">
                <a:ea typeface="宋体" charset="-122"/>
              </a:rPr>
              <a:t>individualisé</a:t>
            </a:r>
            <a:r>
              <a:rPr lang="en-US" altLang="zh-CN" sz="2800" b="1" dirty="0" smtClean="0">
                <a:ea typeface="宋体" charset="-122"/>
              </a:rPr>
              <a:t> 	</a:t>
            </a:r>
            <a:endParaRPr lang="en-US" altLang="zh-CN" sz="2400" dirty="0" smtClean="0">
              <a:ea typeface="宋体" charset="-122"/>
            </a:endParaRPr>
          </a:p>
          <a:p>
            <a:pPr>
              <a:buSzPct val="90000"/>
              <a:buNone/>
            </a:pPr>
            <a:r>
              <a:rPr lang="fr-FR" sz="2400" dirty="0" smtClean="0"/>
              <a:t>	Champ médical: </a:t>
            </a:r>
            <a:r>
              <a:rPr lang="fr-FR" sz="1800" i="1" dirty="0" smtClean="0"/>
              <a:t>« Un PAI est mis en place pour l'enfant ou l'adolescent atteint de maladie chronique (asthme par exemple), d'allergie et d'intolérance alimentaire. Il doit lui permettre de suivre une scolarité normale ou d'être accueilli en collectivité. L'enfant pourra ainsi bénéficier de son traitement ou de son régime alimentaire, assurer sa sécurité et compenser les inconvénients liés à son état de santé. » </a:t>
            </a:r>
            <a:endParaRPr lang="en-US" altLang="zh-CN" sz="1800" i="1" dirty="0" smtClean="0">
              <a:ea typeface="宋体" charset="-122"/>
            </a:endParaRPr>
          </a:p>
          <a:p>
            <a:pPr marL="514350" indent="-514350">
              <a:buSzPct val="90000"/>
              <a:buNone/>
            </a:pPr>
            <a:endParaRPr lang="en-US" altLang="zh-CN" sz="800" b="1" dirty="0" smtClean="0">
              <a:ea typeface="宋体" charset="-122"/>
            </a:endParaRPr>
          </a:p>
          <a:p>
            <a:pPr marL="514350" indent="-514350">
              <a:buSzPct val="90000"/>
              <a:buNone/>
            </a:pPr>
            <a:r>
              <a:rPr lang="en-US" altLang="zh-CN" sz="2400" b="1" dirty="0" smtClean="0">
                <a:ea typeface="宋体" charset="-122"/>
              </a:rPr>
              <a:t>7. Le  PAP: plan </a:t>
            </a:r>
            <a:r>
              <a:rPr lang="en-US" altLang="zh-CN" sz="2400" b="1" dirty="0" err="1" smtClean="0">
                <a:ea typeface="宋体" charset="-122"/>
              </a:rPr>
              <a:t>d’accueil</a:t>
            </a:r>
            <a:r>
              <a:rPr lang="en-US" altLang="zh-CN" sz="2400" b="1" dirty="0" smtClean="0">
                <a:ea typeface="宋体" charset="-122"/>
              </a:rPr>
              <a:t> </a:t>
            </a:r>
            <a:r>
              <a:rPr lang="en-US" altLang="zh-CN" sz="2400" b="1" dirty="0" err="1" smtClean="0">
                <a:ea typeface="宋体" charset="-122"/>
              </a:rPr>
              <a:t>personnalisé</a:t>
            </a:r>
            <a:r>
              <a:rPr lang="en-US" altLang="zh-CN" sz="2400" b="1" dirty="0" smtClean="0">
                <a:ea typeface="宋体" charset="-122"/>
              </a:rPr>
              <a:t> : </a:t>
            </a:r>
            <a:r>
              <a:rPr lang="en-US" altLang="zh-CN" sz="2400" b="1" dirty="0" err="1" smtClean="0">
                <a:ea typeface="宋体" charset="-122"/>
              </a:rPr>
              <a:t>texte</a:t>
            </a:r>
            <a:r>
              <a:rPr lang="en-US" altLang="zh-CN" sz="2400" b="1" dirty="0" smtClean="0">
                <a:ea typeface="宋体" charset="-122"/>
              </a:rPr>
              <a:t> en </a:t>
            </a:r>
            <a:r>
              <a:rPr lang="en-US" altLang="zh-CN" sz="2400" b="1" dirty="0" err="1" smtClean="0">
                <a:ea typeface="宋体" charset="-122"/>
              </a:rPr>
              <a:t>attente</a:t>
            </a:r>
            <a:endParaRPr lang="en-US" altLang="zh-CN" sz="2400" b="1" dirty="0" smtClean="0">
              <a:ea typeface="宋体" charset="-122"/>
            </a:endParaRPr>
          </a:p>
          <a:p>
            <a:pPr marL="514350" indent="-514350">
              <a:buSzPct val="90000"/>
              <a:buNone/>
            </a:pPr>
            <a:r>
              <a:rPr lang="en-US" altLang="zh-CN" sz="2000" dirty="0" smtClean="0">
                <a:ea typeface="宋体" charset="-122"/>
              </a:rPr>
              <a:t>	</a:t>
            </a:r>
            <a:r>
              <a:rPr lang="en-US" altLang="zh-CN" sz="2200" dirty="0" smtClean="0">
                <a:ea typeface="宋体" charset="-122"/>
              </a:rPr>
              <a:t>Champ: les troubles des </a:t>
            </a:r>
            <a:r>
              <a:rPr lang="en-US" altLang="zh-CN" sz="2200" dirty="0" err="1" smtClean="0">
                <a:ea typeface="宋体" charset="-122"/>
              </a:rPr>
              <a:t>apprentissages</a:t>
            </a:r>
            <a:r>
              <a:rPr lang="en-US" altLang="zh-CN" sz="2200" dirty="0" smtClean="0">
                <a:ea typeface="宋体" charset="-122"/>
              </a:rPr>
              <a:t> (DYS) </a:t>
            </a:r>
            <a:r>
              <a:rPr lang="en-US" altLang="zh-CN" sz="2200" dirty="0" err="1" smtClean="0">
                <a:ea typeface="宋体" charset="-122"/>
              </a:rPr>
              <a:t>diagnostiqués</a:t>
            </a:r>
            <a:r>
              <a:rPr lang="en-US" altLang="zh-CN" sz="2200" dirty="0" smtClean="0">
                <a:ea typeface="宋体" charset="-122"/>
              </a:rPr>
              <a:t> &gt; le PAP se </a:t>
            </a:r>
            <a:r>
              <a:rPr lang="en-US" altLang="zh-CN" sz="2200" dirty="0" err="1" smtClean="0">
                <a:ea typeface="宋体" charset="-122"/>
              </a:rPr>
              <a:t>subsitue</a:t>
            </a:r>
            <a:r>
              <a:rPr lang="en-US" altLang="zh-CN" sz="2200" dirty="0" smtClean="0">
                <a:ea typeface="宋体" charset="-122"/>
              </a:rPr>
              <a:t> au PPRE  pour </a:t>
            </a:r>
            <a:r>
              <a:rPr lang="en-US" altLang="zh-CN" sz="2200" dirty="0" err="1" smtClean="0">
                <a:ea typeface="宋体" charset="-122"/>
              </a:rPr>
              <a:t>ces</a:t>
            </a:r>
            <a:r>
              <a:rPr lang="en-US" altLang="zh-CN" sz="2200" dirty="0" smtClean="0">
                <a:ea typeface="宋体" charset="-122"/>
              </a:rPr>
              <a:t> </a:t>
            </a:r>
            <a:r>
              <a:rPr lang="en-US" altLang="zh-CN" sz="2200" dirty="0" err="1" smtClean="0">
                <a:ea typeface="宋体" charset="-122"/>
              </a:rPr>
              <a:t>élèves</a:t>
            </a:r>
            <a:r>
              <a:rPr lang="en-US" altLang="zh-CN" sz="2200" dirty="0" smtClean="0">
                <a:ea typeface="宋体" charset="-122"/>
              </a:rPr>
              <a:t> et </a:t>
            </a:r>
            <a:r>
              <a:rPr lang="en-US" altLang="zh-CN" sz="2200" dirty="0" err="1" smtClean="0">
                <a:ea typeface="宋体" charset="-122"/>
              </a:rPr>
              <a:t>peut</a:t>
            </a:r>
            <a:r>
              <a:rPr lang="en-US" altLang="zh-CN" sz="2200" dirty="0" smtClean="0">
                <a:ea typeface="宋体" charset="-122"/>
              </a:rPr>
              <a:t> </a:t>
            </a:r>
            <a:r>
              <a:rPr lang="en-US" altLang="zh-CN" sz="2200" dirty="0" err="1" smtClean="0">
                <a:ea typeface="宋体" charset="-122"/>
              </a:rPr>
              <a:t>éviter</a:t>
            </a:r>
            <a:r>
              <a:rPr lang="en-US" altLang="zh-CN" sz="2200" dirty="0" smtClean="0">
                <a:ea typeface="宋体" charset="-122"/>
              </a:rPr>
              <a:t> un </a:t>
            </a:r>
            <a:r>
              <a:rPr lang="en-US" altLang="zh-CN" sz="2200" dirty="0" err="1" smtClean="0">
                <a:ea typeface="宋体" charset="-122"/>
              </a:rPr>
              <a:t>recours</a:t>
            </a:r>
            <a:r>
              <a:rPr lang="en-US" altLang="zh-CN" sz="2200" dirty="0" smtClean="0">
                <a:ea typeface="宋体" charset="-122"/>
              </a:rPr>
              <a:t> au PPS. </a:t>
            </a:r>
          </a:p>
          <a:p>
            <a:pPr marL="514350" indent="-514350">
              <a:buSzPct val="90000"/>
              <a:buNone/>
            </a:pPr>
            <a:r>
              <a:rPr lang="en-US" altLang="zh-CN" sz="2400" b="1" dirty="0" smtClean="0">
                <a:ea typeface="宋体" charset="-122"/>
              </a:rPr>
              <a:t>8. Nouveaux </a:t>
            </a:r>
            <a:r>
              <a:rPr lang="en-US" altLang="zh-CN" sz="2400" b="1" dirty="0" err="1" smtClean="0">
                <a:ea typeface="宋体" charset="-122"/>
              </a:rPr>
              <a:t>textes</a:t>
            </a:r>
            <a:r>
              <a:rPr lang="en-US" altLang="zh-CN" sz="2400" b="1" dirty="0" smtClean="0">
                <a:ea typeface="宋体" charset="-122"/>
              </a:rPr>
              <a:t> </a:t>
            </a:r>
            <a:r>
              <a:rPr lang="en-US" altLang="zh-CN" sz="2400" b="1" dirty="0" err="1" smtClean="0">
                <a:ea typeface="宋体" charset="-122"/>
              </a:rPr>
              <a:t>attendus</a:t>
            </a:r>
            <a:r>
              <a:rPr lang="en-US" altLang="zh-CN" sz="2400" b="1" dirty="0" smtClean="0">
                <a:ea typeface="宋体" charset="-122"/>
              </a:rPr>
              <a:t> pour les CLIS  et les EGPA</a:t>
            </a:r>
          </a:p>
          <a:p>
            <a:pPr marL="514350" indent="-514350">
              <a:buSzPct val="90000"/>
              <a:buNone/>
            </a:pPr>
            <a:endParaRPr lang="en-US" altLang="zh-CN" sz="1000" b="1" dirty="0" smtClean="0">
              <a:ea typeface="宋体" charset="-122"/>
            </a:endParaRPr>
          </a:p>
          <a:p>
            <a:pPr marL="514350" indent="-514350">
              <a:buSzPct val="90000"/>
              <a:buNone/>
            </a:pPr>
            <a:r>
              <a:rPr lang="en-US" altLang="zh-CN" sz="2400" b="1" dirty="0" smtClean="0">
                <a:ea typeface="宋体" charset="-122"/>
              </a:rPr>
              <a:t>9. Le CASNAV: </a:t>
            </a:r>
            <a:r>
              <a:rPr lang="en-US" altLang="zh-CN" sz="2200" b="1" dirty="0" smtClean="0">
                <a:ea typeface="宋体" charset="-122"/>
              </a:rPr>
              <a:t>C</a:t>
            </a:r>
            <a:r>
              <a:rPr lang="en-US" altLang="zh-CN" sz="2200" dirty="0" smtClean="0">
                <a:ea typeface="宋体" charset="-122"/>
              </a:rPr>
              <a:t>entre </a:t>
            </a:r>
            <a:r>
              <a:rPr lang="en-US" altLang="zh-CN" sz="2200" b="1" dirty="0" err="1" smtClean="0">
                <a:ea typeface="宋体" charset="-122"/>
              </a:rPr>
              <a:t>A</a:t>
            </a:r>
            <a:r>
              <a:rPr lang="en-US" altLang="zh-CN" sz="2200" dirty="0" err="1" smtClean="0">
                <a:ea typeface="宋体" charset="-122"/>
              </a:rPr>
              <a:t>cadémique</a:t>
            </a:r>
            <a:r>
              <a:rPr lang="en-US" altLang="zh-CN" sz="2200" dirty="0" smtClean="0">
                <a:ea typeface="宋体" charset="-122"/>
              </a:rPr>
              <a:t>  pour la </a:t>
            </a:r>
            <a:r>
              <a:rPr lang="en-US" altLang="zh-CN" sz="2200" b="1" dirty="0" err="1" smtClean="0">
                <a:ea typeface="宋体" charset="-122"/>
              </a:rPr>
              <a:t>S</a:t>
            </a:r>
            <a:r>
              <a:rPr lang="en-US" altLang="zh-CN" sz="2200" dirty="0" err="1" smtClean="0">
                <a:ea typeface="宋体" charset="-122"/>
              </a:rPr>
              <a:t>colarisation</a:t>
            </a:r>
            <a:r>
              <a:rPr lang="en-US" altLang="zh-CN" sz="2200" dirty="0" smtClean="0">
                <a:ea typeface="宋体" charset="-122"/>
              </a:rPr>
              <a:t> des </a:t>
            </a:r>
          </a:p>
          <a:p>
            <a:pPr marL="514350" indent="-514350">
              <a:buSzPct val="90000"/>
              <a:buNone/>
            </a:pPr>
            <a:r>
              <a:rPr lang="en-US" altLang="zh-CN" sz="2200" dirty="0" err="1" smtClean="0">
                <a:ea typeface="宋体" charset="-122"/>
              </a:rPr>
              <a:t>enfants</a:t>
            </a:r>
            <a:r>
              <a:rPr lang="en-US" altLang="zh-CN" sz="2200" dirty="0" smtClean="0">
                <a:ea typeface="宋体" charset="-122"/>
              </a:rPr>
              <a:t> allophones </a:t>
            </a:r>
            <a:r>
              <a:rPr lang="en-US" altLang="zh-CN" sz="2200" b="1" dirty="0" err="1" smtClean="0">
                <a:ea typeface="宋体" charset="-122"/>
              </a:rPr>
              <a:t>N</a:t>
            </a:r>
            <a:r>
              <a:rPr lang="en-US" altLang="zh-CN" sz="2200" dirty="0" err="1" smtClean="0">
                <a:ea typeface="宋体" charset="-122"/>
              </a:rPr>
              <a:t>ouvellement</a:t>
            </a:r>
            <a:r>
              <a:rPr lang="en-US" altLang="zh-CN" sz="2200" dirty="0" smtClean="0">
                <a:ea typeface="宋体" charset="-122"/>
              </a:rPr>
              <a:t> </a:t>
            </a:r>
            <a:r>
              <a:rPr lang="en-US" altLang="zh-CN" sz="2200" b="1" dirty="0" err="1" smtClean="0">
                <a:ea typeface="宋体" charset="-122"/>
              </a:rPr>
              <a:t>A</a:t>
            </a:r>
            <a:r>
              <a:rPr lang="en-US" altLang="zh-CN" sz="2200" dirty="0" err="1" smtClean="0">
                <a:ea typeface="宋体" charset="-122"/>
              </a:rPr>
              <a:t>rrivés</a:t>
            </a:r>
            <a:r>
              <a:rPr lang="en-US" altLang="zh-CN" sz="2200" dirty="0" smtClean="0">
                <a:ea typeface="宋体" charset="-122"/>
              </a:rPr>
              <a:t> et des </a:t>
            </a:r>
            <a:r>
              <a:rPr lang="en-US" altLang="zh-CN" sz="2200" dirty="0" err="1" smtClean="0">
                <a:ea typeface="宋体" charset="-122"/>
              </a:rPr>
              <a:t>enfants</a:t>
            </a:r>
            <a:endParaRPr lang="en-US" altLang="zh-CN" sz="2200" dirty="0" smtClean="0">
              <a:ea typeface="宋体" charset="-122"/>
            </a:endParaRPr>
          </a:p>
          <a:p>
            <a:pPr marL="514350" indent="-514350">
              <a:buSzPct val="90000"/>
              <a:buNone/>
            </a:pPr>
            <a:r>
              <a:rPr lang="en-US" altLang="zh-CN" sz="2200" dirty="0" err="1" smtClean="0">
                <a:ea typeface="宋体" charset="-122"/>
              </a:rPr>
              <a:t>issus</a:t>
            </a:r>
            <a:r>
              <a:rPr lang="en-US" altLang="zh-CN" sz="2200" dirty="0" smtClean="0">
                <a:ea typeface="宋体" charset="-122"/>
              </a:rPr>
              <a:t> de </a:t>
            </a:r>
            <a:r>
              <a:rPr lang="en-US" altLang="zh-CN" sz="2200" dirty="0" err="1" smtClean="0">
                <a:ea typeface="宋体" charset="-122"/>
              </a:rPr>
              <a:t>familles</a:t>
            </a:r>
            <a:r>
              <a:rPr lang="en-US" altLang="zh-CN" sz="2200" dirty="0" smtClean="0">
                <a:ea typeface="宋体" charset="-122"/>
              </a:rPr>
              <a:t>  </a:t>
            </a:r>
            <a:r>
              <a:rPr lang="en-US" altLang="zh-CN" sz="2200" dirty="0" err="1" smtClean="0">
                <a:ea typeface="宋体" charset="-122"/>
              </a:rPr>
              <a:t>itinérantes</a:t>
            </a:r>
            <a:r>
              <a:rPr lang="en-US" altLang="zh-CN" sz="2200" dirty="0" smtClean="0">
                <a:ea typeface="宋体" charset="-122"/>
              </a:rPr>
              <a:t> et de </a:t>
            </a:r>
            <a:r>
              <a:rPr lang="en-US" altLang="zh-CN" sz="2200" b="1" dirty="0" smtClean="0">
                <a:ea typeface="宋体" charset="-122"/>
              </a:rPr>
              <a:t>V</a:t>
            </a:r>
            <a:r>
              <a:rPr lang="en-US" altLang="zh-CN" sz="2200" dirty="0" smtClean="0">
                <a:ea typeface="宋体" charset="-122"/>
              </a:rPr>
              <a:t>oyageurs</a:t>
            </a:r>
          </a:p>
          <a:p>
            <a:pPr marL="514350" indent="-514350">
              <a:buSzPct val="90000"/>
              <a:buNone/>
            </a:pPr>
            <a:r>
              <a:rPr lang="en-US" altLang="zh-CN" sz="1900" i="1" dirty="0" err="1" smtClean="0">
                <a:ea typeface="宋体" charset="-122"/>
              </a:rPr>
              <a:t>Une</a:t>
            </a:r>
            <a:r>
              <a:rPr lang="en-US" altLang="zh-CN" sz="1900" i="1" dirty="0" smtClean="0">
                <a:ea typeface="宋体" charset="-122"/>
              </a:rPr>
              <a:t> </a:t>
            </a:r>
            <a:r>
              <a:rPr lang="en-US" altLang="zh-CN" sz="1900" i="1" dirty="0" err="1" smtClean="0">
                <a:ea typeface="宋体" charset="-122"/>
              </a:rPr>
              <a:t>ressource</a:t>
            </a:r>
            <a:r>
              <a:rPr lang="en-US" altLang="zh-CN" sz="1900" i="1" dirty="0" smtClean="0">
                <a:ea typeface="宋体" charset="-122"/>
              </a:rPr>
              <a:t> à </a:t>
            </a:r>
            <a:r>
              <a:rPr lang="en-US" altLang="zh-CN" sz="1900" i="1" dirty="0" err="1" smtClean="0">
                <a:ea typeface="宋体" charset="-122"/>
              </a:rPr>
              <a:t>mobiliser</a:t>
            </a:r>
            <a:r>
              <a:rPr lang="en-US" altLang="zh-CN" sz="1900" i="1" dirty="0" smtClean="0">
                <a:ea typeface="宋体" charset="-122"/>
              </a:rPr>
              <a:t> pour </a:t>
            </a:r>
            <a:r>
              <a:rPr lang="en-US" altLang="zh-CN" sz="1900" i="1" dirty="0" err="1" smtClean="0">
                <a:ea typeface="宋体" charset="-122"/>
              </a:rPr>
              <a:t>l’accueil</a:t>
            </a:r>
            <a:r>
              <a:rPr lang="en-US" altLang="zh-CN" sz="1900" i="1" dirty="0" smtClean="0">
                <a:ea typeface="宋体" charset="-122"/>
              </a:rPr>
              <a:t> et </a:t>
            </a:r>
            <a:r>
              <a:rPr lang="en-US" altLang="zh-CN" sz="1900" i="1" dirty="0" err="1" smtClean="0">
                <a:ea typeface="宋体" charset="-122"/>
              </a:rPr>
              <a:t>l’évaluation</a:t>
            </a:r>
            <a:r>
              <a:rPr lang="en-US" altLang="zh-CN" sz="1900" i="1" dirty="0" smtClean="0">
                <a:ea typeface="宋体" charset="-122"/>
              </a:rPr>
              <a:t> des </a:t>
            </a:r>
            <a:r>
              <a:rPr lang="en-US" altLang="zh-CN" sz="1900" i="1" dirty="0" err="1" smtClean="0">
                <a:ea typeface="宋体" charset="-122"/>
              </a:rPr>
              <a:t>élèves</a:t>
            </a:r>
            <a:endParaRPr lang="zh-CN" altLang="en-US" sz="1900" i="1"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3600" dirty="0" smtClean="0">
                <a:solidFill>
                  <a:srgbClr val="C00000"/>
                </a:solidFill>
                <a:ea typeface="宋体" charset="-122"/>
              </a:rPr>
              <a:t>La relation avec les </a:t>
            </a:r>
            <a:r>
              <a:rPr lang="en-US" altLang="zh-CN" sz="3600" dirty="0" err="1" smtClean="0">
                <a:solidFill>
                  <a:srgbClr val="C00000"/>
                </a:solidFill>
                <a:ea typeface="宋体" charset="-122"/>
              </a:rPr>
              <a:t>familles</a:t>
            </a:r>
            <a:endParaRPr lang="zh-CN" altLang="en-US" sz="36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lnSpcReduction="10000"/>
          </a:bodyPr>
          <a:lstStyle/>
          <a:p>
            <a:pPr marL="514350" indent="-514350">
              <a:buSzPct val="90000"/>
              <a:buFont typeface="Wingdings"/>
              <a:buChar char="Ø"/>
            </a:pPr>
            <a:r>
              <a:rPr lang="en-US" altLang="zh-CN" sz="2400" b="1" dirty="0" err="1" smtClean="0">
                <a:ea typeface="宋体" charset="-122"/>
              </a:rPr>
              <a:t>Générer</a:t>
            </a:r>
            <a:r>
              <a:rPr lang="en-US" altLang="zh-CN" sz="2400" b="1" dirty="0" smtClean="0">
                <a:ea typeface="宋体" charset="-122"/>
              </a:rPr>
              <a:t> la </a:t>
            </a:r>
            <a:r>
              <a:rPr lang="en-US" altLang="zh-CN" sz="2400" b="1" dirty="0" err="1" smtClean="0">
                <a:ea typeface="宋体" charset="-122"/>
              </a:rPr>
              <a:t>confiance</a:t>
            </a:r>
            <a:r>
              <a:rPr lang="en-US" altLang="zh-CN" sz="2400" b="1" dirty="0" smtClean="0">
                <a:ea typeface="宋体" charset="-122"/>
              </a:rPr>
              <a:t>: </a:t>
            </a:r>
            <a:r>
              <a:rPr lang="en-US" altLang="zh-CN" sz="2400" dirty="0" err="1" smtClean="0">
                <a:ea typeface="宋体" charset="-122"/>
              </a:rPr>
              <a:t>communiquer</a:t>
            </a:r>
            <a:r>
              <a:rPr lang="en-US" altLang="zh-CN" sz="2400" dirty="0" smtClean="0">
                <a:ea typeface="宋体" charset="-122"/>
              </a:rPr>
              <a:t> et </a:t>
            </a:r>
            <a:r>
              <a:rPr lang="en-US" altLang="zh-CN" sz="2400" dirty="0" err="1" smtClean="0">
                <a:ea typeface="宋体" charset="-122"/>
              </a:rPr>
              <a:t>valoriser</a:t>
            </a:r>
            <a:r>
              <a:rPr lang="en-US" altLang="zh-CN" sz="2400" dirty="0" smtClean="0">
                <a:ea typeface="宋体" charset="-122"/>
              </a:rPr>
              <a:t> les </a:t>
            </a:r>
            <a:r>
              <a:rPr lang="en-US" altLang="zh-CN" sz="2400" dirty="0" err="1" smtClean="0">
                <a:ea typeface="宋体" charset="-122"/>
              </a:rPr>
              <a:t>apprentissages</a:t>
            </a:r>
            <a:r>
              <a:rPr lang="en-US" altLang="zh-CN" sz="2400" dirty="0" smtClean="0">
                <a:ea typeface="宋体" charset="-122"/>
              </a:rPr>
              <a:t> (</a:t>
            </a:r>
            <a:r>
              <a:rPr lang="en-US" altLang="zh-CN" sz="2400" dirty="0" err="1" smtClean="0">
                <a:ea typeface="宋体" charset="-122"/>
              </a:rPr>
              <a:t>rôle</a:t>
            </a:r>
            <a:r>
              <a:rPr lang="en-US" altLang="zh-CN" sz="2400" dirty="0" smtClean="0">
                <a:ea typeface="宋体" charset="-122"/>
              </a:rPr>
              <a:t> des cahiers de vie, </a:t>
            </a:r>
            <a:r>
              <a:rPr lang="en-US" altLang="zh-CN" sz="2400" dirty="0" err="1" smtClean="0">
                <a:ea typeface="宋体" charset="-122"/>
              </a:rPr>
              <a:t>école</a:t>
            </a:r>
            <a:r>
              <a:rPr lang="en-US" altLang="zh-CN" sz="2400" dirty="0" smtClean="0">
                <a:ea typeface="宋体" charset="-122"/>
              </a:rPr>
              <a:t> </a:t>
            </a:r>
            <a:r>
              <a:rPr lang="en-US" altLang="zh-CN" sz="2400" dirty="0" err="1" smtClean="0">
                <a:ea typeface="宋体" charset="-122"/>
              </a:rPr>
              <a:t>ouverte</a:t>
            </a:r>
            <a:r>
              <a:rPr lang="en-US" altLang="zh-CN" sz="2400" dirty="0" smtClean="0">
                <a:ea typeface="宋体" charset="-122"/>
              </a:rPr>
              <a:t>…)</a:t>
            </a:r>
          </a:p>
          <a:p>
            <a:pPr marL="514350" indent="-514350">
              <a:buSzPct val="90000"/>
              <a:buFont typeface="Wingdings"/>
              <a:buChar char="Ø"/>
            </a:pPr>
            <a:r>
              <a:rPr lang="en-US" altLang="zh-CN" sz="2400" b="1" dirty="0" err="1" smtClean="0">
                <a:ea typeface="宋体" charset="-122"/>
              </a:rPr>
              <a:t>Prendre</a:t>
            </a:r>
            <a:r>
              <a:rPr lang="en-US" altLang="zh-CN" sz="2400" b="1" dirty="0" smtClean="0">
                <a:ea typeface="宋体" charset="-122"/>
              </a:rPr>
              <a:t> en </a:t>
            </a:r>
            <a:r>
              <a:rPr lang="en-US" altLang="zh-CN" sz="2400" b="1" dirty="0" err="1" smtClean="0">
                <a:ea typeface="宋体" charset="-122"/>
              </a:rPr>
              <a:t>compte</a:t>
            </a:r>
            <a:r>
              <a:rPr lang="en-US" altLang="zh-CN" sz="2400" b="1" dirty="0" smtClean="0">
                <a:ea typeface="宋体" charset="-122"/>
              </a:rPr>
              <a:t> les situations de </a:t>
            </a:r>
            <a:r>
              <a:rPr lang="en-US" altLang="zh-CN" sz="2400" b="1" dirty="0" err="1" smtClean="0">
                <a:ea typeface="宋体" charset="-122"/>
              </a:rPr>
              <a:t>vulnerabilité</a:t>
            </a:r>
            <a:r>
              <a:rPr lang="en-US" altLang="zh-CN" sz="2400" b="1" dirty="0" smtClean="0">
                <a:ea typeface="宋体" charset="-122"/>
              </a:rPr>
              <a:t>: </a:t>
            </a:r>
            <a:r>
              <a:rPr lang="en-US" altLang="zh-CN" sz="2400" dirty="0" err="1" smtClean="0">
                <a:ea typeface="宋体" charset="-122"/>
              </a:rPr>
              <a:t>accueillir</a:t>
            </a:r>
            <a:r>
              <a:rPr lang="en-US" altLang="zh-CN" sz="2400" dirty="0" smtClean="0">
                <a:ea typeface="宋体" charset="-122"/>
              </a:rPr>
              <a:t> et </a:t>
            </a:r>
            <a:r>
              <a:rPr lang="en-US" altLang="zh-CN" sz="2400" dirty="0" err="1" smtClean="0">
                <a:ea typeface="宋体" charset="-122"/>
              </a:rPr>
              <a:t>nouer</a:t>
            </a:r>
            <a:r>
              <a:rPr lang="en-US" altLang="zh-CN" sz="2400" dirty="0" smtClean="0">
                <a:ea typeface="宋体" charset="-122"/>
              </a:rPr>
              <a:t> le dialogue avec les </a:t>
            </a:r>
            <a:r>
              <a:rPr lang="en-US" altLang="zh-CN" sz="2400" dirty="0" err="1" smtClean="0">
                <a:ea typeface="宋体" charset="-122"/>
              </a:rPr>
              <a:t>familles</a:t>
            </a:r>
            <a:r>
              <a:rPr lang="en-US" altLang="zh-CN" sz="2400" dirty="0" smtClean="0">
                <a:ea typeface="宋体" charset="-122"/>
              </a:rPr>
              <a:t> les plus </a:t>
            </a:r>
            <a:r>
              <a:rPr lang="en-US" altLang="zh-CN" sz="2400" dirty="0" err="1" smtClean="0">
                <a:ea typeface="宋体" charset="-122"/>
              </a:rPr>
              <a:t>éloignées</a:t>
            </a:r>
            <a:r>
              <a:rPr lang="en-US" altLang="zh-CN" sz="2400" dirty="0" smtClean="0">
                <a:ea typeface="宋体" charset="-122"/>
              </a:rPr>
              <a:t> de la culture </a:t>
            </a:r>
            <a:r>
              <a:rPr lang="en-US" altLang="zh-CN" sz="2400" dirty="0" err="1" smtClean="0">
                <a:ea typeface="宋体" charset="-122"/>
              </a:rPr>
              <a:t>scolaire</a:t>
            </a:r>
            <a:endParaRPr lang="en-US" altLang="zh-CN" sz="2400" dirty="0" smtClean="0">
              <a:ea typeface="宋体" charset="-122"/>
            </a:endParaRPr>
          </a:p>
          <a:p>
            <a:pPr marL="514350" indent="-514350">
              <a:buSzPct val="90000"/>
              <a:buFont typeface="Wingdings"/>
              <a:buChar char="Ø"/>
            </a:pPr>
            <a:r>
              <a:rPr lang="en-US" altLang="zh-CN" sz="2400" b="1" dirty="0" err="1" smtClean="0">
                <a:ea typeface="宋体" charset="-122"/>
              </a:rPr>
              <a:t>Mettre</a:t>
            </a:r>
            <a:r>
              <a:rPr lang="en-US" altLang="zh-CN" sz="2400" b="1" dirty="0" smtClean="0">
                <a:ea typeface="宋体" charset="-122"/>
              </a:rPr>
              <a:t> en oeuvre le </a:t>
            </a:r>
            <a:r>
              <a:rPr lang="en-US" altLang="zh-CN" sz="2400" b="1" dirty="0" err="1" smtClean="0">
                <a:ea typeface="宋体" charset="-122"/>
              </a:rPr>
              <a:t>principe</a:t>
            </a:r>
            <a:r>
              <a:rPr lang="en-US" altLang="zh-CN" sz="2400" b="1" dirty="0" smtClean="0">
                <a:ea typeface="宋体" charset="-122"/>
              </a:rPr>
              <a:t> de </a:t>
            </a:r>
            <a:r>
              <a:rPr lang="en-US" altLang="zh-CN" sz="2400" b="1" dirty="0" err="1" smtClean="0">
                <a:ea typeface="宋体" charset="-122"/>
              </a:rPr>
              <a:t>coéducation</a:t>
            </a:r>
            <a:r>
              <a:rPr lang="en-US" altLang="zh-CN" sz="2400" b="1" dirty="0" smtClean="0">
                <a:ea typeface="宋体" charset="-122"/>
              </a:rPr>
              <a:t>: </a:t>
            </a:r>
            <a:r>
              <a:rPr lang="en-US" altLang="zh-CN" sz="2400" dirty="0" err="1" smtClean="0">
                <a:ea typeface="宋体" charset="-122"/>
              </a:rPr>
              <a:t>accompagner</a:t>
            </a:r>
            <a:r>
              <a:rPr lang="en-US" altLang="zh-CN" sz="2400" dirty="0" smtClean="0">
                <a:ea typeface="宋体" charset="-122"/>
              </a:rPr>
              <a:t> les </a:t>
            </a:r>
            <a:r>
              <a:rPr lang="en-US" altLang="zh-CN" sz="2400" dirty="0" err="1" smtClean="0">
                <a:ea typeface="宋体" charset="-122"/>
              </a:rPr>
              <a:t>familles</a:t>
            </a:r>
            <a:r>
              <a:rPr lang="en-US" altLang="zh-CN" sz="2400" dirty="0" smtClean="0">
                <a:ea typeface="宋体" charset="-122"/>
              </a:rPr>
              <a:t> </a:t>
            </a:r>
            <a:r>
              <a:rPr lang="en-US" altLang="zh-CN" sz="2400" dirty="0" err="1" smtClean="0">
                <a:ea typeface="宋体" charset="-122"/>
              </a:rPr>
              <a:t>fragiles</a:t>
            </a:r>
            <a:r>
              <a:rPr lang="en-US" altLang="zh-CN" sz="2400" dirty="0" smtClean="0">
                <a:ea typeface="宋体" charset="-122"/>
              </a:rPr>
              <a:t> pour </a:t>
            </a:r>
            <a:r>
              <a:rPr lang="en-US" altLang="zh-CN" sz="2400" dirty="0" err="1" smtClean="0">
                <a:ea typeface="宋体" charset="-122"/>
              </a:rPr>
              <a:t>qu’elles</a:t>
            </a:r>
            <a:r>
              <a:rPr lang="en-US" altLang="zh-CN" sz="2400" dirty="0" smtClean="0">
                <a:ea typeface="宋体" charset="-122"/>
              </a:rPr>
              <a:t> </a:t>
            </a:r>
            <a:r>
              <a:rPr lang="en-US" altLang="zh-CN" sz="2400" dirty="0" err="1" smtClean="0">
                <a:ea typeface="宋体" charset="-122"/>
              </a:rPr>
              <a:t>investissent</a:t>
            </a:r>
            <a:r>
              <a:rPr lang="en-US" altLang="zh-CN" sz="2400" dirty="0" smtClean="0">
                <a:ea typeface="宋体" charset="-122"/>
              </a:rPr>
              <a:t> au </a:t>
            </a:r>
            <a:r>
              <a:rPr lang="en-US" altLang="zh-CN" sz="2400" dirty="0" err="1" smtClean="0">
                <a:ea typeface="宋体" charset="-122"/>
              </a:rPr>
              <a:t>mieux</a:t>
            </a:r>
            <a:r>
              <a:rPr lang="en-US" altLang="zh-CN" sz="2400" dirty="0" smtClean="0">
                <a:ea typeface="宋体" charset="-122"/>
              </a:rPr>
              <a:t> le </a:t>
            </a:r>
            <a:r>
              <a:rPr lang="en-US" altLang="zh-CN" sz="2400" dirty="0" err="1" smtClean="0">
                <a:ea typeface="宋体" charset="-122"/>
              </a:rPr>
              <a:t>rôle</a:t>
            </a:r>
            <a:r>
              <a:rPr lang="en-US" altLang="zh-CN" sz="2400" dirty="0" smtClean="0">
                <a:ea typeface="宋体" charset="-122"/>
              </a:rPr>
              <a:t> de  parent </a:t>
            </a:r>
            <a:r>
              <a:rPr lang="en-US" altLang="zh-CN" sz="2400" dirty="0" err="1" smtClean="0">
                <a:ea typeface="宋体" charset="-122"/>
              </a:rPr>
              <a:t>d’élève</a:t>
            </a:r>
            <a:r>
              <a:rPr lang="en-US" altLang="zh-CN" sz="2400" dirty="0" smtClean="0">
                <a:ea typeface="宋体" charset="-122"/>
              </a:rPr>
              <a:t>. </a:t>
            </a:r>
          </a:p>
          <a:p>
            <a:pPr marL="514350" indent="-514350">
              <a:buSzPct val="90000"/>
              <a:buFont typeface="Wingdings"/>
              <a:buChar char="Ø"/>
            </a:pPr>
            <a:r>
              <a:rPr lang="en-US" altLang="zh-CN" sz="2400" b="1" dirty="0" err="1" smtClean="0">
                <a:ea typeface="宋体" charset="-122"/>
              </a:rPr>
              <a:t>Rôle</a:t>
            </a:r>
            <a:r>
              <a:rPr lang="en-US" altLang="zh-CN" sz="2400" b="1" dirty="0" smtClean="0">
                <a:ea typeface="宋体" charset="-122"/>
              </a:rPr>
              <a:t> des APC: </a:t>
            </a:r>
            <a:r>
              <a:rPr lang="en-US" altLang="zh-CN" sz="2400" dirty="0" err="1" smtClean="0">
                <a:ea typeface="宋体" charset="-122"/>
              </a:rPr>
              <a:t>donner</a:t>
            </a:r>
            <a:r>
              <a:rPr lang="en-US" altLang="zh-CN" sz="2400" dirty="0" smtClean="0">
                <a:ea typeface="宋体" charset="-122"/>
              </a:rPr>
              <a:t> à </a:t>
            </a:r>
            <a:r>
              <a:rPr lang="en-US" altLang="zh-CN" sz="2400" dirty="0" err="1" smtClean="0">
                <a:ea typeface="宋体" charset="-122"/>
              </a:rPr>
              <a:t>voir</a:t>
            </a:r>
            <a:r>
              <a:rPr lang="en-US" altLang="zh-CN" sz="2400" dirty="0" smtClean="0">
                <a:ea typeface="宋体" charset="-122"/>
              </a:rPr>
              <a:t> et </a:t>
            </a:r>
            <a:r>
              <a:rPr lang="en-US" altLang="zh-CN" sz="2400" dirty="0" err="1" smtClean="0">
                <a:ea typeface="宋体" charset="-122"/>
              </a:rPr>
              <a:t>partager</a:t>
            </a:r>
            <a:r>
              <a:rPr lang="en-US" altLang="zh-CN" sz="2400" dirty="0" smtClean="0">
                <a:ea typeface="宋体" charset="-122"/>
              </a:rPr>
              <a:t> </a:t>
            </a:r>
          </a:p>
          <a:p>
            <a:pPr marL="514350" indent="-514350">
              <a:buSzPct val="90000"/>
              <a:buNone/>
            </a:pPr>
            <a:r>
              <a:rPr lang="en-US" altLang="zh-CN" sz="2400" dirty="0" smtClean="0">
                <a:ea typeface="宋体" charset="-122"/>
              </a:rPr>
              <a:t>	 des postures </a:t>
            </a:r>
            <a:r>
              <a:rPr lang="en-US" altLang="zh-CN" sz="2400" dirty="0" err="1" smtClean="0">
                <a:ea typeface="宋体" charset="-122"/>
              </a:rPr>
              <a:t>éducatives</a:t>
            </a:r>
            <a:r>
              <a:rPr lang="en-US" altLang="zh-CN" sz="2400" dirty="0" smtClean="0">
                <a:ea typeface="宋体" charset="-122"/>
              </a:rPr>
              <a:t> </a:t>
            </a:r>
            <a:r>
              <a:rPr lang="en-US" altLang="zh-CN" sz="2400" dirty="0" err="1" smtClean="0">
                <a:ea typeface="宋体" charset="-122"/>
              </a:rPr>
              <a:t>fécondes</a:t>
            </a:r>
            <a:endParaRPr lang="en-US" altLang="zh-CN" sz="2400" dirty="0" smtClean="0">
              <a:ea typeface="宋体" charset="-122"/>
            </a:endParaRPr>
          </a:p>
          <a:p>
            <a:pPr marL="514350" indent="-514350">
              <a:buSzPct val="90000"/>
              <a:buFont typeface="Wingdings"/>
              <a:buChar char="Ø"/>
            </a:pPr>
            <a:r>
              <a:rPr lang="en-US" altLang="zh-CN" sz="2400" b="1" dirty="0" err="1" smtClean="0">
                <a:ea typeface="宋体" charset="-122"/>
              </a:rPr>
              <a:t>Intérêt</a:t>
            </a:r>
            <a:r>
              <a:rPr lang="en-US" altLang="zh-CN" sz="2400" b="1" dirty="0" smtClean="0">
                <a:ea typeface="宋体" charset="-122"/>
              </a:rPr>
              <a:t> du </a:t>
            </a:r>
            <a:r>
              <a:rPr lang="en-US" altLang="zh-CN" sz="2400" b="1" dirty="0" err="1" smtClean="0">
                <a:ea typeface="宋体" charset="-122"/>
              </a:rPr>
              <a:t>numérique</a:t>
            </a:r>
            <a:r>
              <a:rPr lang="en-US" altLang="zh-CN" sz="2400" b="1" dirty="0" smtClean="0">
                <a:ea typeface="宋体" charset="-122"/>
              </a:rPr>
              <a:t> : site, blogs, ENT </a:t>
            </a:r>
          </a:p>
          <a:p>
            <a:pPr marL="514350" indent="-514350">
              <a:buSzPct val="90000"/>
              <a:buNone/>
            </a:pPr>
            <a:r>
              <a:rPr lang="en-US" altLang="zh-CN" sz="2400" dirty="0" smtClean="0">
                <a:ea typeface="宋体" charset="-122"/>
              </a:rPr>
              <a:t> </a:t>
            </a:r>
          </a:p>
          <a:p>
            <a:pPr marL="514350" indent="-514350">
              <a:buSzPct val="90000"/>
              <a:buNone/>
            </a:pPr>
            <a:endParaRPr lang="en-US" altLang="zh-CN" sz="2400" dirty="0" smtClean="0">
              <a:ea typeface="宋体" charset="-122"/>
            </a:endParaRPr>
          </a:p>
          <a:p>
            <a:pPr marL="514350" indent="-514350">
              <a:buSzPct val="90000"/>
              <a:buNone/>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000" dirty="0" smtClean="0">
                <a:solidFill>
                  <a:srgbClr val="C00000"/>
                </a:solidFill>
                <a:ea typeface="宋体" charset="-122"/>
              </a:rPr>
              <a:t>Le</a:t>
            </a:r>
            <a:r>
              <a:rPr lang="en-US" altLang="zh-CN" sz="4800" dirty="0" smtClean="0">
                <a:solidFill>
                  <a:srgbClr val="C00000"/>
                </a:solidFill>
                <a:ea typeface="宋体" charset="-122"/>
              </a:rPr>
              <a:t> </a:t>
            </a:r>
            <a:r>
              <a:rPr lang="en-US" altLang="zh-CN" sz="4800" dirty="0" err="1" smtClean="0">
                <a:solidFill>
                  <a:srgbClr val="C00000"/>
                </a:solidFill>
                <a:ea typeface="宋体" charset="-122"/>
              </a:rPr>
              <a:t>climat</a:t>
            </a:r>
            <a:r>
              <a:rPr lang="en-US" altLang="zh-CN" sz="4800" dirty="0" smtClean="0">
                <a:solidFill>
                  <a:srgbClr val="C00000"/>
                </a:solidFill>
                <a:ea typeface="宋体" charset="-122"/>
              </a:rPr>
              <a:t> </a:t>
            </a:r>
            <a:r>
              <a:rPr lang="en-US" altLang="zh-CN" sz="4800" dirty="0" err="1" smtClean="0">
                <a:solidFill>
                  <a:srgbClr val="C00000"/>
                </a:solidFill>
                <a:ea typeface="宋体" charset="-122"/>
              </a:rPr>
              <a:t>scolaire</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a:bodyPr>
          <a:lstStyle/>
          <a:p>
            <a:pPr marL="514350" indent="-514350">
              <a:buSzPct val="90000"/>
              <a:buNone/>
            </a:pPr>
            <a:r>
              <a:rPr lang="en-US" altLang="zh-CN" sz="2400" b="1" dirty="0" smtClean="0">
                <a:ea typeface="宋体" charset="-122"/>
              </a:rPr>
              <a:t> 	</a:t>
            </a:r>
            <a:endParaRPr lang="en-US" altLang="zh-CN" sz="2800" dirty="0" smtClean="0">
              <a:ea typeface="宋体" charset="-122"/>
            </a:endParaRPr>
          </a:p>
          <a:p>
            <a:pPr>
              <a:buSzPct val="90000"/>
              <a:buNone/>
            </a:pPr>
            <a:r>
              <a:rPr lang="en-US" altLang="zh-CN" sz="3600" dirty="0" smtClean="0">
                <a:ea typeface="宋体" charset="-122"/>
              </a:rPr>
              <a:t>	“</a:t>
            </a:r>
            <a:r>
              <a:rPr lang="en-US" altLang="zh-CN" sz="3600" dirty="0" err="1" smtClean="0">
                <a:ea typeface="宋体" charset="-122"/>
              </a:rPr>
              <a:t>Promouvoir</a:t>
            </a:r>
            <a:r>
              <a:rPr lang="en-US" altLang="zh-CN" sz="3600" dirty="0" smtClean="0">
                <a:ea typeface="宋体" charset="-122"/>
              </a:rPr>
              <a:t> </a:t>
            </a:r>
            <a:r>
              <a:rPr lang="en-US" altLang="zh-CN" sz="3600" dirty="0" err="1" smtClean="0">
                <a:ea typeface="宋体" charset="-122"/>
              </a:rPr>
              <a:t>une</a:t>
            </a:r>
            <a:r>
              <a:rPr lang="en-US" altLang="zh-CN" sz="3600" dirty="0" smtClean="0">
                <a:ea typeface="宋体" charset="-122"/>
              </a:rPr>
              <a:t> </a:t>
            </a:r>
            <a:r>
              <a:rPr lang="en-US" altLang="zh-CN" sz="3600" dirty="0" err="1" smtClean="0">
                <a:ea typeface="宋体" charset="-122"/>
              </a:rPr>
              <a:t>école</a:t>
            </a:r>
            <a:r>
              <a:rPr lang="en-US" altLang="zh-CN" sz="3600" dirty="0" smtClean="0">
                <a:ea typeface="宋体" charset="-122"/>
              </a:rPr>
              <a:t> à la </a:t>
            </a:r>
            <a:r>
              <a:rPr lang="en-US" altLang="zh-CN" sz="3600" dirty="0" err="1" smtClean="0">
                <a:ea typeface="宋体" charset="-122"/>
              </a:rPr>
              <a:t>fois</a:t>
            </a:r>
            <a:endParaRPr lang="en-US" altLang="zh-CN" sz="3600" dirty="0" smtClean="0">
              <a:ea typeface="宋体" charset="-122"/>
            </a:endParaRPr>
          </a:p>
          <a:p>
            <a:pPr>
              <a:buSzPct val="90000"/>
              <a:buNone/>
            </a:pPr>
            <a:r>
              <a:rPr lang="en-US" altLang="zh-CN" sz="3600" dirty="0" smtClean="0">
                <a:ea typeface="宋体" charset="-122"/>
              </a:rPr>
              <a:t>	 </a:t>
            </a:r>
            <a:r>
              <a:rPr lang="en-US" altLang="zh-CN" sz="3600" dirty="0" err="1" smtClean="0">
                <a:ea typeface="宋体" charset="-122"/>
              </a:rPr>
              <a:t>exigeante</a:t>
            </a:r>
            <a:r>
              <a:rPr lang="en-US" altLang="zh-CN" sz="3600" dirty="0" smtClean="0">
                <a:ea typeface="宋体" charset="-122"/>
              </a:rPr>
              <a:t> et </a:t>
            </a:r>
            <a:r>
              <a:rPr lang="en-US" altLang="zh-CN" sz="3600" dirty="0" err="1" smtClean="0">
                <a:ea typeface="宋体" charset="-122"/>
              </a:rPr>
              <a:t>bienveillante</a:t>
            </a:r>
            <a:r>
              <a:rPr lang="en-US" altLang="zh-CN" sz="3600" dirty="0" smtClean="0">
                <a:ea typeface="宋体" charset="-122"/>
              </a:rPr>
              <a:t> </a:t>
            </a:r>
            <a:r>
              <a:rPr lang="en-US" altLang="zh-CN" sz="3600" dirty="0" err="1" smtClean="0">
                <a:ea typeface="宋体" charset="-122"/>
              </a:rPr>
              <a:t>où</a:t>
            </a:r>
            <a:r>
              <a:rPr lang="en-US" altLang="zh-CN" sz="3600" dirty="0" smtClean="0">
                <a:ea typeface="宋体" charset="-122"/>
              </a:rPr>
              <a:t> </a:t>
            </a:r>
            <a:r>
              <a:rPr lang="en-US" altLang="zh-CN" sz="3600" dirty="0" err="1" smtClean="0">
                <a:ea typeface="宋体" charset="-122"/>
              </a:rPr>
              <a:t>chaque</a:t>
            </a:r>
            <a:r>
              <a:rPr lang="en-US" altLang="zh-CN" sz="3600" dirty="0" smtClean="0">
                <a:ea typeface="宋体" charset="-122"/>
              </a:rPr>
              <a:t> </a:t>
            </a:r>
            <a:r>
              <a:rPr lang="en-US" altLang="zh-CN" sz="3600" dirty="0" err="1" smtClean="0">
                <a:ea typeface="宋体" charset="-122"/>
              </a:rPr>
              <a:t>élève</a:t>
            </a:r>
            <a:r>
              <a:rPr lang="en-US" altLang="zh-CN" sz="3600" dirty="0" smtClean="0">
                <a:ea typeface="宋体" charset="-122"/>
              </a:rPr>
              <a:t> et </a:t>
            </a:r>
            <a:r>
              <a:rPr lang="en-US" altLang="zh-CN" sz="3600" dirty="0" err="1" smtClean="0">
                <a:ea typeface="宋体" charset="-122"/>
              </a:rPr>
              <a:t>chaque</a:t>
            </a:r>
            <a:r>
              <a:rPr lang="en-US" altLang="zh-CN" sz="3600" dirty="0" smtClean="0">
                <a:ea typeface="宋体" charset="-122"/>
              </a:rPr>
              <a:t> </a:t>
            </a:r>
            <a:r>
              <a:rPr lang="en-US" altLang="zh-CN" sz="3600" dirty="0" err="1" smtClean="0">
                <a:ea typeface="宋体" charset="-122"/>
              </a:rPr>
              <a:t>adulte</a:t>
            </a:r>
            <a:r>
              <a:rPr lang="en-US" altLang="zh-CN" sz="3600" dirty="0" smtClean="0">
                <a:ea typeface="宋体" charset="-122"/>
              </a:rPr>
              <a:t> </a:t>
            </a:r>
            <a:r>
              <a:rPr lang="en-US" altLang="zh-CN" sz="3600" dirty="0" err="1" smtClean="0">
                <a:ea typeface="宋体" charset="-122"/>
              </a:rPr>
              <a:t>doit</a:t>
            </a:r>
            <a:r>
              <a:rPr lang="en-US" altLang="zh-CN" sz="3600" dirty="0" smtClean="0">
                <a:ea typeface="宋体" charset="-122"/>
              </a:rPr>
              <a:t> se </a:t>
            </a:r>
            <a:r>
              <a:rPr lang="en-US" altLang="zh-CN" sz="3600" dirty="0" err="1" smtClean="0">
                <a:ea typeface="宋体" charset="-122"/>
              </a:rPr>
              <a:t>sentir</a:t>
            </a:r>
            <a:r>
              <a:rPr lang="en-US" altLang="zh-CN" sz="3600" dirty="0" smtClean="0">
                <a:ea typeface="宋体" charset="-122"/>
              </a:rPr>
              <a:t> en </a:t>
            </a:r>
            <a:r>
              <a:rPr lang="en-US" altLang="zh-CN" sz="3600" dirty="0" err="1" smtClean="0">
                <a:ea typeface="宋体" charset="-122"/>
              </a:rPr>
              <a:t>confiance</a:t>
            </a:r>
            <a:r>
              <a:rPr lang="en-US" altLang="zh-CN" sz="3600" dirty="0" smtClean="0">
                <a:ea typeface="宋体" charset="-122"/>
              </a:rPr>
              <a:t>”. </a:t>
            </a:r>
          </a:p>
          <a:p>
            <a:endParaRPr lang="zh-CN" alt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800" dirty="0" smtClean="0">
                <a:solidFill>
                  <a:srgbClr val="C00000"/>
                </a:solidFill>
                <a:ea typeface="宋体" charset="-122"/>
              </a:rPr>
              <a:t>La formation </a:t>
            </a:r>
            <a:r>
              <a:rPr lang="en-US" altLang="zh-CN" sz="4800" dirty="0" err="1" smtClean="0">
                <a:solidFill>
                  <a:srgbClr val="C00000"/>
                </a:solidFill>
                <a:ea typeface="宋体" charset="-122"/>
              </a:rPr>
              <a:t>initiale</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a:bodyPr>
          <a:lstStyle/>
          <a:p>
            <a:pPr marL="514350" indent="-514350">
              <a:buSzPct val="90000"/>
              <a:buFont typeface="Wingdings"/>
              <a:buChar char="Ø"/>
            </a:pPr>
            <a:r>
              <a:rPr lang="en-US" altLang="zh-CN" sz="2400" b="1" dirty="0" smtClean="0">
                <a:ea typeface="宋体" charset="-122"/>
              </a:rPr>
              <a:t>15 </a:t>
            </a:r>
            <a:r>
              <a:rPr lang="en-US" altLang="zh-CN" sz="2400" b="1" dirty="0" err="1" smtClean="0">
                <a:ea typeface="宋体" charset="-122"/>
              </a:rPr>
              <a:t>professeurs</a:t>
            </a:r>
            <a:r>
              <a:rPr lang="en-US" altLang="zh-CN" sz="2400" b="1" dirty="0" smtClean="0">
                <a:ea typeface="宋体" charset="-122"/>
              </a:rPr>
              <a:t> </a:t>
            </a:r>
            <a:r>
              <a:rPr lang="en-US" altLang="zh-CN" sz="2400" b="1" dirty="0" err="1" smtClean="0">
                <a:ea typeface="宋体" charset="-122"/>
              </a:rPr>
              <a:t>d’écoles</a:t>
            </a:r>
            <a:r>
              <a:rPr lang="en-US" altLang="zh-CN" sz="2400" b="1" dirty="0" smtClean="0">
                <a:ea typeface="宋体" charset="-122"/>
              </a:rPr>
              <a:t> </a:t>
            </a:r>
            <a:r>
              <a:rPr lang="en-US" altLang="zh-CN" sz="2400" b="1" dirty="0" err="1" smtClean="0">
                <a:ea typeface="宋体" charset="-122"/>
              </a:rPr>
              <a:t>stagiaires</a:t>
            </a:r>
            <a:r>
              <a:rPr lang="en-US" altLang="zh-CN" sz="2400" b="1" dirty="0" smtClean="0">
                <a:ea typeface="宋体" charset="-122"/>
              </a:rPr>
              <a:t>, </a:t>
            </a:r>
            <a:r>
              <a:rPr lang="en-US" altLang="zh-CN" sz="2400" b="1" dirty="0" err="1" smtClean="0">
                <a:ea typeface="宋体" charset="-122"/>
              </a:rPr>
              <a:t>lauréats</a:t>
            </a:r>
            <a:r>
              <a:rPr lang="en-US" altLang="zh-CN" sz="2400" b="1" dirty="0" smtClean="0">
                <a:ea typeface="宋体" charset="-122"/>
              </a:rPr>
              <a:t> du </a:t>
            </a:r>
            <a:r>
              <a:rPr lang="en-US" altLang="zh-CN" sz="2400" b="1" dirty="0" err="1" smtClean="0">
                <a:ea typeface="宋体" charset="-122"/>
              </a:rPr>
              <a:t>concours</a:t>
            </a:r>
            <a:r>
              <a:rPr lang="en-US" altLang="zh-CN" sz="2400" b="1" dirty="0" smtClean="0">
                <a:ea typeface="宋体" charset="-122"/>
              </a:rPr>
              <a:t> 2013-2 en charge </a:t>
            </a:r>
            <a:r>
              <a:rPr lang="en-US" altLang="zh-CN" sz="2400" b="1" dirty="0" err="1" smtClean="0">
                <a:ea typeface="宋体" charset="-122"/>
              </a:rPr>
              <a:t>d’une</a:t>
            </a:r>
            <a:r>
              <a:rPr lang="en-US" altLang="zh-CN" sz="2400" b="1" dirty="0" smtClean="0">
                <a:ea typeface="宋体" charset="-122"/>
              </a:rPr>
              <a:t> </a:t>
            </a:r>
            <a:r>
              <a:rPr lang="en-US" altLang="zh-CN" sz="2400" b="1" dirty="0" err="1" smtClean="0">
                <a:ea typeface="宋体" charset="-122"/>
              </a:rPr>
              <a:t>classe</a:t>
            </a:r>
            <a:r>
              <a:rPr lang="en-US" altLang="zh-CN" sz="2400" b="1" dirty="0" smtClean="0">
                <a:ea typeface="宋体" charset="-122"/>
              </a:rPr>
              <a:t> à temps </a:t>
            </a:r>
            <a:r>
              <a:rPr lang="en-US" altLang="zh-CN" sz="2400" b="1" dirty="0" err="1" smtClean="0">
                <a:ea typeface="宋体" charset="-122"/>
              </a:rPr>
              <a:t>plein</a:t>
            </a:r>
            <a:r>
              <a:rPr lang="en-US" altLang="zh-CN" sz="2400" b="1" dirty="0" smtClean="0">
                <a:ea typeface="宋体" charset="-122"/>
              </a:rPr>
              <a:t>: </a:t>
            </a:r>
          </a:p>
          <a:p>
            <a:pPr marL="514350" indent="-514350">
              <a:buSzPct val="90000"/>
              <a:buNone/>
            </a:pPr>
            <a:r>
              <a:rPr lang="en-US" altLang="zh-CN" sz="2400" b="1" dirty="0" smtClean="0">
                <a:ea typeface="宋体" charset="-122"/>
              </a:rPr>
              <a:t>	- </a:t>
            </a:r>
            <a:r>
              <a:rPr lang="en-US" altLang="zh-CN" sz="2000" dirty="0" smtClean="0">
                <a:ea typeface="宋体" charset="-122"/>
              </a:rPr>
              <a:t>6  </a:t>
            </a:r>
            <a:r>
              <a:rPr lang="en-US" altLang="zh-CN" sz="2000" dirty="0" err="1" smtClean="0">
                <a:ea typeface="宋体" charset="-122"/>
              </a:rPr>
              <a:t>sont</a:t>
            </a:r>
            <a:r>
              <a:rPr lang="en-US" altLang="zh-CN" sz="2000" dirty="0" smtClean="0">
                <a:ea typeface="宋体" charset="-122"/>
              </a:rPr>
              <a:t> en </a:t>
            </a:r>
            <a:r>
              <a:rPr lang="en-US" altLang="zh-CN" sz="2000" dirty="0" err="1" smtClean="0">
                <a:ea typeface="宋体" charset="-122"/>
              </a:rPr>
              <a:t>poste</a:t>
            </a:r>
            <a:r>
              <a:rPr lang="en-US" altLang="zh-CN" sz="2000" dirty="0" smtClean="0">
                <a:ea typeface="宋体" charset="-122"/>
              </a:rPr>
              <a:t> </a:t>
            </a:r>
            <a:r>
              <a:rPr lang="en-US" altLang="zh-CN" sz="2000" dirty="0" err="1" smtClean="0">
                <a:ea typeface="宋体" charset="-122"/>
              </a:rPr>
              <a:t>dans</a:t>
            </a:r>
            <a:r>
              <a:rPr lang="en-US" altLang="zh-CN" sz="2000" dirty="0" smtClean="0">
                <a:ea typeface="宋体" charset="-122"/>
              </a:rPr>
              <a:t> des </a:t>
            </a:r>
            <a:r>
              <a:rPr lang="en-US" altLang="zh-CN" sz="2000" dirty="0" err="1" smtClean="0">
                <a:ea typeface="宋体" charset="-122"/>
              </a:rPr>
              <a:t>écoles</a:t>
            </a:r>
            <a:r>
              <a:rPr lang="en-US" altLang="zh-CN" sz="2000" dirty="0" smtClean="0">
                <a:ea typeface="宋体" charset="-122"/>
              </a:rPr>
              <a:t> de </a:t>
            </a:r>
            <a:r>
              <a:rPr lang="en-US" altLang="zh-CN" sz="2000" dirty="0" err="1" smtClean="0">
                <a:ea typeface="宋体" charset="-122"/>
              </a:rPr>
              <a:t>Brive</a:t>
            </a:r>
            <a:r>
              <a:rPr lang="en-US" altLang="zh-CN" sz="2000" dirty="0" smtClean="0">
                <a:ea typeface="宋体" charset="-122"/>
              </a:rPr>
              <a:t> Nord,  </a:t>
            </a:r>
            <a:r>
              <a:rPr lang="en-US" altLang="zh-CN" sz="2000" dirty="0" err="1" smtClean="0">
                <a:ea typeface="宋体" charset="-122"/>
              </a:rPr>
              <a:t>accompagnés</a:t>
            </a:r>
            <a:r>
              <a:rPr lang="en-US" altLang="zh-CN" sz="2000" dirty="0" smtClean="0">
                <a:ea typeface="宋体" charset="-122"/>
              </a:rPr>
              <a:t> par les </a:t>
            </a:r>
            <a:r>
              <a:rPr lang="en-US" altLang="zh-CN" sz="2000" dirty="0" err="1" smtClean="0">
                <a:ea typeface="宋体" charset="-122"/>
              </a:rPr>
              <a:t>conseillers</a:t>
            </a:r>
            <a:r>
              <a:rPr lang="en-US" altLang="zh-CN" sz="2000" dirty="0" smtClean="0">
                <a:ea typeface="宋体" charset="-122"/>
              </a:rPr>
              <a:t> </a:t>
            </a:r>
            <a:r>
              <a:rPr lang="en-US" altLang="zh-CN" sz="2000" dirty="0" err="1" smtClean="0">
                <a:ea typeface="宋体" charset="-122"/>
              </a:rPr>
              <a:t>pédagogiques</a:t>
            </a:r>
            <a:r>
              <a:rPr lang="en-US" altLang="zh-CN" sz="2000" dirty="0" smtClean="0">
                <a:ea typeface="宋体" charset="-122"/>
              </a:rPr>
              <a:t>  (stage de formation </a:t>
            </a:r>
            <a:r>
              <a:rPr lang="en-US" altLang="zh-CN" sz="2000" dirty="0" err="1" smtClean="0">
                <a:ea typeface="宋体" charset="-122"/>
              </a:rPr>
              <a:t>remplacé</a:t>
            </a:r>
            <a:r>
              <a:rPr lang="en-US" altLang="zh-CN" sz="2000" dirty="0" smtClean="0">
                <a:ea typeface="宋体" charset="-122"/>
              </a:rPr>
              <a:t> par les M2 </a:t>
            </a:r>
            <a:r>
              <a:rPr lang="en-US" altLang="zh-CN" sz="2000" dirty="0" err="1" smtClean="0">
                <a:ea typeface="宋体" charset="-122"/>
              </a:rPr>
              <a:t>fonctionnaires</a:t>
            </a:r>
            <a:r>
              <a:rPr lang="en-US" altLang="zh-CN" sz="2000" dirty="0" smtClean="0">
                <a:ea typeface="宋体" charset="-122"/>
              </a:rPr>
              <a:t> </a:t>
            </a:r>
            <a:r>
              <a:rPr lang="en-US" altLang="zh-CN" sz="2000" dirty="0" err="1" smtClean="0">
                <a:ea typeface="宋体" charset="-122"/>
              </a:rPr>
              <a:t>stagiaires</a:t>
            </a:r>
            <a:r>
              <a:rPr lang="en-US" altLang="zh-CN" sz="2000" dirty="0" smtClean="0">
                <a:ea typeface="宋体" charset="-122"/>
              </a:rPr>
              <a:t> du 24/11/14 au 05/12/14)</a:t>
            </a:r>
          </a:p>
          <a:p>
            <a:pPr marL="514350" indent="-514350">
              <a:buSzPct val="90000"/>
              <a:buFont typeface="Wingdings"/>
              <a:buChar char="Ø"/>
            </a:pPr>
            <a:r>
              <a:rPr lang="en-US" altLang="zh-CN" sz="2400" b="1" dirty="0" smtClean="0">
                <a:ea typeface="宋体" charset="-122"/>
              </a:rPr>
              <a:t>25 </a:t>
            </a:r>
            <a:r>
              <a:rPr lang="en-US" altLang="zh-CN" sz="2400" b="1" dirty="0" err="1" smtClean="0">
                <a:ea typeface="宋体" charset="-122"/>
              </a:rPr>
              <a:t>fonctionnaires</a:t>
            </a:r>
            <a:r>
              <a:rPr lang="en-US" altLang="zh-CN" sz="2400" b="1" dirty="0" smtClean="0">
                <a:ea typeface="宋体" charset="-122"/>
              </a:rPr>
              <a:t> </a:t>
            </a:r>
            <a:r>
              <a:rPr lang="en-US" altLang="zh-CN" sz="2400" b="1" dirty="0" err="1" smtClean="0">
                <a:ea typeface="宋体" charset="-122"/>
              </a:rPr>
              <a:t>stagiaires</a:t>
            </a:r>
            <a:r>
              <a:rPr lang="en-US" altLang="zh-CN" sz="2400" b="1" dirty="0" smtClean="0">
                <a:ea typeface="宋体" charset="-122"/>
              </a:rPr>
              <a:t>, </a:t>
            </a:r>
            <a:r>
              <a:rPr lang="en-US" altLang="zh-CN" sz="2400" b="1" dirty="0" err="1" smtClean="0">
                <a:ea typeface="宋体" charset="-122"/>
              </a:rPr>
              <a:t>lauréats</a:t>
            </a:r>
            <a:r>
              <a:rPr lang="en-US" altLang="zh-CN" sz="2400" b="1" dirty="0" smtClean="0">
                <a:ea typeface="宋体" charset="-122"/>
              </a:rPr>
              <a:t> du </a:t>
            </a:r>
            <a:r>
              <a:rPr lang="en-US" altLang="zh-CN" sz="2400" b="1" dirty="0" err="1" smtClean="0">
                <a:ea typeface="宋体" charset="-122"/>
              </a:rPr>
              <a:t>concours</a:t>
            </a:r>
            <a:r>
              <a:rPr lang="en-US" altLang="zh-CN" sz="2400" b="1" dirty="0" smtClean="0">
                <a:ea typeface="宋体" charset="-122"/>
              </a:rPr>
              <a:t> 2014: </a:t>
            </a:r>
          </a:p>
          <a:p>
            <a:pPr marL="514350" indent="-514350">
              <a:buSzPct val="90000"/>
              <a:buNone/>
            </a:pPr>
            <a:r>
              <a:rPr lang="en-US" altLang="zh-CN" sz="2400" b="1" dirty="0" smtClean="0">
                <a:ea typeface="宋体" charset="-122"/>
              </a:rPr>
              <a:t>	</a:t>
            </a:r>
            <a:r>
              <a:rPr lang="en-US" altLang="zh-CN" sz="2000" dirty="0" smtClean="0">
                <a:ea typeface="宋体" charset="-122"/>
              </a:rPr>
              <a:t>- 7  </a:t>
            </a:r>
            <a:r>
              <a:rPr lang="en-US" altLang="zh-CN" sz="2000" dirty="0" err="1" smtClean="0">
                <a:ea typeface="宋体" charset="-122"/>
              </a:rPr>
              <a:t>sont</a:t>
            </a:r>
            <a:r>
              <a:rPr lang="en-US" altLang="zh-CN" sz="2000" dirty="0" smtClean="0">
                <a:ea typeface="宋体" charset="-122"/>
              </a:rPr>
              <a:t> </a:t>
            </a:r>
            <a:r>
              <a:rPr lang="en-US" altLang="zh-CN" sz="2000" dirty="0" err="1" smtClean="0">
                <a:ea typeface="宋体" charset="-122"/>
              </a:rPr>
              <a:t>affectés</a:t>
            </a:r>
            <a:r>
              <a:rPr lang="en-US" altLang="zh-CN" sz="2000" dirty="0" smtClean="0">
                <a:ea typeface="宋体" charset="-122"/>
              </a:rPr>
              <a:t> </a:t>
            </a:r>
            <a:r>
              <a:rPr lang="en-US" altLang="zh-CN" sz="2000" dirty="0" err="1" smtClean="0">
                <a:ea typeface="宋体" charset="-122"/>
              </a:rPr>
              <a:t>sur</a:t>
            </a:r>
            <a:r>
              <a:rPr lang="en-US" altLang="zh-CN" sz="2000" dirty="0" smtClean="0">
                <a:ea typeface="宋体" charset="-122"/>
              </a:rPr>
              <a:t> </a:t>
            </a:r>
            <a:r>
              <a:rPr lang="en-US" altLang="zh-CN" sz="2000" dirty="0" err="1" smtClean="0">
                <a:ea typeface="宋体" charset="-122"/>
              </a:rPr>
              <a:t>Brive</a:t>
            </a:r>
            <a:r>
              <a:rPr lang="en-US" altLang="zh-CN" sz="2000" dirty="0" smtClean="0">
                <a:ea typeface="宋体" charset="-122"/>
              </a:rPr>
              <a:t> Nord et </a:t>
            </a:r>
            <a:r>
              <a:rPr lang="en-US" altLang="zh-CN" sz="2000" dirty="0" err="1" smtClean="0">
                <a:ea typeface="宋体" charset="-122"/>
              </a:rPr>
              <a:t>accompagnés</a:t>
            </a:r>
            <a:r>
              <a:rPr lang="en-US" altLang="zh-CN" sz="2000" dirty="0" smtClean="0">
                <a:ea typeface="宋体" charset="-122"/>
              </a:rPr>
              <a:t> par les EMF (</a:t>
            </a:r>
            <a:r>
              <a:rPr lang="en-US" altLang="zh-CN" sz="2000" dirty="0" err="1" smtClean="0">
                <a:ea typeface="宋体" charset="-122"/>
              </a:rPr>
              <a:t>ou</a:t>
            </a:r>
            <a:r>
              <a:rPr lang="en-US" altLang="zh-CN" sz="2000" dirty="0" smtClean="0">
                <a:ea typeface="宋体" charset="-122"/>
              </a:rPr>
              <a:t> MAT) et les </a:t>
            </a:r>
            <a:r>
              <a:rPr lang="en-US" altLang="zh-CN" sz="2000" dirty="0" err="1" smtClean="0">
                <a:ea typeface="宋体" charset="-122"/>
              </a:rPr>
              <a:t>formateurs</a:t>
            </a:r>
            <a:r>
              <a:rPr lang="en-US" altLang="zh-CN" sz="2000" dirty="0" smtClean="0">
                <a:ea typeface="宋体" charset="-122"/>
              </a:rPr>
              <a:t> ESPE </a:t>
            </a:r>
          </a:p>
          <a:p>
            <a:pPr marL="514350" indent="-514350">
              <a:buSzPct val="90000"/>
              <a:buNone/>
            </a:pPr>
            <a:r>
              <a:rPr lang="en-US" altLang="zh-CN" sz="2000" dirty="0" smtClean="0">
                <a:ea typeface="宋体" charset="-122"/>
              </a:rPr>
              <a:t>	- formation en </a:t>
            </a:r>
            <a:r>
              <a:rPr lang="en-US" altLang="zh-CN" sz="2000" dirty="0" err="1" smtClean="0">
                <a:ea typeface="宋体" charset="-122"/>
              </a:rPr>
              <a:t>alternance</a:t>
            </a:r>
            <a:r>
              <a:rPr lang="en-US" altLang="zh-CN" sz="2000" dirty="0" smtClean="0">
                <a:ea typeface="宋体" charset="-122"/>
              </a:rPr>
              <a:t>: entrée </a:t>
            </a:r>
            <a:r>
              <a:rPr lang="en-US" altLang="zh-CN" sz="2000" dirty="0" err="1" smtClean="0">
                <a:ea typeface="宋体" charset="-122"/>
              </a:rPr>
              <a:t>dans</a:t>
            </a:r>
            <a:r>
              <a:rPr lang="en-US" altLang="zh-CN" sz="2000" dirty="0" smtClean="0">
                <a:ea typeface="宋体" charset="-122"/>
              </a:rPr>
              <a:t> le métier (</a:t>
            </a:r>
            <a:r>
              <a:rPr lang="en-US" altLang="zh-CN" sz="2000" dirty="0" err="1" smtClean="0">
                <a:ea typeface="宋体" charset="-122"/>
              </a:rPr>
              <a:t>décharge</a:t>
            </a:r>
            <a:r>
              <a:rPr lang="en-US" altLang="zh-CN" sz="2000" dirty="0" smtClean="0">
                <a:ea typeface="宋体" charset="-122"/>
              </a:rPr>
              <a:t>  de direction 1,5 jour par </a:t>
            </a:r>
            <a:r>
              <a:rPr lang="en-US" altLang="zh-CN" sz="2000" dirty="0" err="1" smtClean="0">
                <a:ea typeface="宋体" charset="-122"/>
              </a:rPr>
              <a:t>semaine</a:t>
            </a:r>
            <a:r>
              <a:rPr lang="en-US" altLang="zh-CN" sz="2000" dirty="0" smtClean="0">
                <a:ea typeface="宋体" charset="-122"/>
              </a:rPr>
              <a:t> et 3 stages </a:t>
            </a:r>
            <a:r>
              <a:rPr lang="en-US" altLang="zh-CN" sz="2000" dirty="0" err="1" smtClean="0">
                <a:ea typeface="宋体" charset="-122"/>
              </a:rPr>
              <a:t>massés</a:t>
            </a:r>
            <a:r>
              <a:rPr lang="en-US" altLang="zh-CN" sz="2000" dirty="0" smtClean="0">
                <a:ea typeface="宋体" charset="-122"/>
              </a:rPr>
              <a:t> (P2, P3, P4)</a:t>
            </a:r>
          </a:p>
          <a:p>
            <a:pPr marL="514350" indent="-514350">
              <a:buSzPct val="90000"/>
              <a:buNone/>
            </a:pPr>
            <a:r>
              <a:rPr lang="en-US" altLang="zh-CN" sz="2000" dirty="0" smtClean="0">
                <a:ea typeface="宋体" charset="-122"/>
              </a:rPr>
              <a:t>	 et </a:t>
            </a:r>
            <a:r>
              <a:rPr lang="en-US" altLang="zh-CN" sz="2000" dirty="0" err="1" smtClean="0">
                <a:ea typeface="宋体" charset="-122"/>
              </a:rPr>
              <a:t>préparation</a:t>
            </a:r>
            <a:r>
              <a:rPr lang="en-US" altLang="zh-CN" sz="2000" dirty="0" smtClean="0">
                <a:ea typeface="宋体" charset="-122"/>
              </a:rPr>
              <a:t> du M2  à </a:t>
            </a:r>
            <a:r>
              <a:rPr lang="en-US" altLang="zh-CN" sz="2000" dirty="0" err="1" smtClean="0">
                <a:ea typeface="宋体" charset="-122"/>
              </a:rPr>
              <a:t>l’université</a:t>
            </a:r>
            <a:endParaRPr lang="en-US" altLang="zh-CN" sz="2000" dirty="0" smtClean="0">
              <a:ea typeface="宋体" charset="-122"/>
            </a:endParaRPr>
          </a:p>
          <a:p>
            <a:pPr marL="514350" indent="-514350">
              <a:buSzPct val="90000"/>
              <a:buFont typeface="Wingdings"/>
              <a:buChar char="Ø"/>
            </a:pPr>
            <a:endParaRPr lang="en-US" altLang="zh-CN" sz="2400" b="1" dirty="0" smtClean="0">
              <a:ea typeface="宋体" charset="-122"/>
            </a:endParaRPr>
          </a:p>
          <a:p>
            <a:pPr marL="514350" indent="-514350">
              <a:buSzPct val="90000"/>
              <a:buFont typeface="Wingdings"/>
              <a:buChar char="Ø"/>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800" dirty="0" smtClean="0">
                <a:solidFill>
                  <a:srgbClr val="C00000"/>
                </a:solidFill>
                <a:ea typeface="宋体" charset="-122"/>
              </a:rPr>
              <a:t>La formation continue (1)</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857192" y="1428736"/>
            <a:ext cx="8286808" cy="4714908"/>
          </a:xfrm>
        </p:spPr>
        <p:txBody>
          <a:bodyPr>
            <a:normAutofit/>
          </a:bodyPr>
          <a:lstStyle/>
          <a:p>
            <a:pPr>
              <a:buSzPct val="90000"/>
              <a:buFont typeface="Wingdings"/>
              <a:buChar char="Ø"/>
            </a:pPr>
            <a:r>
              <a:rPr lang="en-US" altLang="zh-CN" sz="2400" b="1" dirty="0" smtClean="0">
                <a:ea typeface="宋体" charset="-122"/>
              </a:rPr>
              <a:t>Animations </a:t>
            </a:r>
            <a:r>
              <a:rPr lang="en-US" altLang="zh-CN" sz="2400" b="1" dirty="0" err="1" smtClean="0">
                <a:ea typeface="宋体" charset="-122"/>
              </a:rPr>
              <a:t>pédagogiques</a:t>
            </a:r>
            <a:r>
              <a:rPr lang="en-US" altLang="zh-CN" sz="2400" b="1" dirty="0" smtClean="0">
                <a:ea typeface="宋体" charset="-122"/>
              </a:rPr>
              <a:t>: </a:t>
            </a:r>
          </a:p>
          <a:p>
            <a:pPr>
              <a:buSzPct val="90000"/>
              <a:buNone/>
            </a:pPr>
            <a:r>
              <a:rPr lang="en-US" altLang="zh-CN" sz="2000" dirty="0" smtClean="0">
                <a:ea typeface="宋体" charset="-122"/>
              </a:rPr>
              <a:t>3h&gt; </a:t>
            </a:r>
            <a:r>
              <a:rPr lang="en-US" altLang="zh-CN" sz="2000" dirty="0" err="1" smtClean="0">
                <a:ea typeface="宋体" charset="-122"/>
              </a:rPr>
              <a:t>Projet</a:t>
            </a:r>
            <a:r>
              <a:rPr lang="en-US" altLang="zh-CN" sz="2000" dirty="0" smtClean="0">
                <a:ea typeface="宋体" charset="-122"/>
              </a:rPr>
              <a:t> </a:t>
            </a:r>
            <a:r>
              <a:rPr lang="en-US" altLang="zh-CN" sz="2000" dirty="0" err="1" smtClean="0">
                <a:ea typeface="宋体" charset="-122"/>
              </a:rPr>
              <a:t>d’école</a:t>
            </a:r>
            <a:endParaRPr lang="en-US" altLang="zh-CN" sz="2000" dirty="0" smtClean="0">
              <a:ea typeface="宋体" charset="-122"/>
            </a:endParaRPr>
          </a:p>
          <a:p>
            <a:pPr>
              <a:buSzPct val="90000"/>
              <a:buNone/>
            </a:pPr>
            <a:r>
              <a:rPr lang="en-US" altLang="zh-CN" sz="2000" dirty="0" smtClean="0">
                <a:ea typeface="宋体" charset="-122"/>
              </a:rPr>
              <a:t>3h &gt; Animation </a:t>
            </a:r>
            <a:r>
              <a:rPr lang="en-US" altLang="zh-CN" sz="2000" dirty="0" err="1" smtClean="0">
                <a:ea typeface="宋体" charset="-122"/>
              </a:rPr>
              <a:t>pédagogique</a:t>
            </a:r>
            <a:r>
              <a:rPr lang="en-US" altLang="zh-CN" sz="2000" dirty="0" smtClean="0">
                <a:ea typeface="宋体" charset="-122"/>
              </a:rPr>
              <a:t> </a:t>
            </a:r>
            <a:r>
              <a:rPr lang="en-US" altLang="zh-CN" sz="2000" dirty="0" err="1" smtClean="0">
                <a:ea typeface="宋体" charset="-122"/>
              </a:rPr>
              <a:t>institutionnelle</a:t>
            </a:r>
            <a:endParaRPr lang="en-US" altLang="zh-CN" sz="2000" dirty="0" smtClean="0">
              <a:ea typeface="宋体" charset="-122"/>
            </a:endParaRPr>
          </a:p>
          <a:p>
            <a:pPr>
              <a:buSzPct val="90000"/>
              <a:buNone/>
            </a:pPr>
            <a:r>
              <a:rPr lang="en-US" altLang="zh-CN" sz="2000" dirty="0" smtClean="0">
                <a:ea typeface="宋体" charset="-122"/>
              </a:rPr>
              <a:t>3h &gt; animation au </a:t>
            </a:r>
            <a:r>
              <a:rPr lang="en-US" altLang="zh-CN" sz="2000" dirty="0" err="1" smtClean="0">
                <a:ea typeface="宋体" charset="-122"/>
              </a:rPr>
              <a:t>choix</a:t>
            </a:r>
            <a:r>
              <a:rPr lang="en-US" altLang="zh-CN" sz="2000" dirty="0" smtClean="0">
                <a:ea typeface="宋体" charset="-122"/>
              </a:rPr>
              <a:t>  (</a:t>
            </a:r>
            <a:r>
              <a:rPr lang="en-US" altLang="zh-CN" sz="2000" dirty="0" err="1" smtClean="0">
                <a:ea typeface="宋体" charset="-122"/>
              </a:rPr>
              <a:t>sur</a:t>
            </a:r>
            <a:r>
              <a:rPr lang="en-US" altLang="zh-CN" sz="2000" dirty="0" smtClean="0">
                <a:ea typeface="宋体" charset="-122"/>
              </a:rPr>
              <a:t> </a:t>
            </a:r>
            <a:r>
              <a:rPr lang="en-US" altLang="zh-CN" sz="2000" dirty="0" err="1" smtClean="0">
                <a:ea typeface="宋体" charset="-122"/>
              </a:rPr>
              <a:t>secteurs</a:t>
            </a:r>
            <a:r>
              <a:rPr lang="en-US" altLang="zh-CN" sz="2000" dirty="0" smtClean="0">
                <a:ea typeface="宋体" charset="-122"/>
              </a:rPr>
              <a:t>, sans </a:t>
            </a:r>
            <a:r>
              <a:rPr lang="en-US" altLang="zh-CN" sz="2000" dirty="0" err="1" smtClean="0">
                <a:ea typeface="宋体" charset="-122"/>
              </a:rPr>
              <a:t>frais</a:t>
            </a:r>
            <a:r>
              <a:rPr lang="en-US" altLang="zh-CN" sz="2000" dirty="0" smtClean="0">
                <a:ea typeface="宋体" charset="-122"/>
              </a:rPr>
              <a:t>)</a:t>
            </a:r>
          </a:p>
          <a:p>
            <a:pPr>
              <a:buSzPct val="90000"/>
              <a:buNone/>
            </a:pPr>
            <a:r>
              <a:rPr lang="en-US" altLang="zh-CN" sz="2000" dirty="0" smtClean="0">
                <a:ea typeface="宋体" charset="-122"/>
              </a:rPr>
              <a:t>9h &gt;  </a:t>
            </a:r>
            <a:r>
              <a:rPr lang="en-US" altLang="zh-CN" sz="2000" dirty="0" err="1" smtClean="0">
                <a:ea typeface="宋体" charset="-122"/>
              </a:rPr>
              <a:t>parcours</a:t>
            </a:r>
            <a:r>
              <a:rPr lang="en-US" altLang="zh-CN" sz="2000" dirty="0" smtClean="0">
                <a:ea typeface="宋体" charset="-122"/>
              </a:rPr>
              <a:t> </a:t>
            </a:r>
            <a:r>
              <a:rPr lang="en-US" altLang="zh-CN" sz="2000" dirty="0" err="1" smtClean="0">
                <a:ea typeface="宋体" charset="-122"/>
              </a:rPr>
              <a:t>m@gistère</a:t>
            </a:r>
            <a:r>
              <a:rPr lang="en-US" altLang="zh-CN" sz="2000" dirty="0" smtClean="0">
                <a:ea typeface="宋体" charset="-122"/>
              </a:rPr>
              <a:t> (</a:t>
            </a:r>
            <a:r>
              <a:rPr lang="en-US" altLang="zh-CN" sz="2000" dirty="0" err="1" smtClean="0">
                <a:ea typeface="宋体" charset="-122"/>
              </a:rPr>
              <a:t>dont</a:t>
            </a:r>
            <a:r>
              <a:rPr lang="en-US" altLang="zh-CN" sz="2000" dirty="0" smtClean="0">
                <a:ea typeface="宋体" charset="-122"/>
              </a:rPr>
              <a:t> 3h en </a:t>
            </a:r>
            <a:r>
              <a:rPr lang="en-US" altLang="zh-CN" sz="2000" dirty="0" err="1" smtClean="0">
                <a:ea typeface="宋体" charset="-122"/>
              </a:rPr>
              <a:t>présentiel</a:t>
            </a:r>
            <a:r>
              <a:rPr lang="en-US" altLang="zh-CN" sz="2000" dirty="0" smtClean="0">
                <a:ea typeface="宋体" charset="-122"/>
              </a:rPr>
              <a:t>)</a:t>
            </a:r>
          </a:p>
          <a:p>
            <a:pPr>
              <a:buSzPct val="90000"/>
              <a:buFont typeface="Wingdings"/>
              <a:buChar char="Ø"/>
            </a:pPr>
            <a:r>
              <a:rPr lang="en-US" altLang="zh-CN" sz="2400" b="1" dirty="0" smtClean="0">
                <a:ea typeface="宋体" charset="-122"/>
              </a:rPr>
              <a:t>8 </a:t>
            </a:r>
            <a:r>
              <a:rPr lang="en-US" altLang="zh-CN" sz="2400" b="1" dirty="0" err="1" smtClean="0">
                <a:ea typeface="宋体" charset="-122"/>
              </a:rPr>
              <a:t>parcours</a:t>
            </a:r>
            <a:r>
              <a:rPr lang="en-US" altLang="zh-CN" sz="2400" b="1" dirty="0" smtClean="0">
                <a:ea typeface="宋体" charset="-122"/>
              </a:rPr>
              <a:t> </a:t>
            </a:r>
            <a:r>
              <a:rPr lang="en-US" altLang="zh-CN" sz="2400" b="1" dirty="0" err="1" smtClean="0">
                <a:ea typeface="宋体" charset="-122"/>
              </a:rPr>
              <a:t>m@gistère</a:t>
            </a:r>
            <a:r>
              <a:rPr lang="en-US" altLang="zh-CN" sz="2400" b="1" dirty="0" smtClean="0">
                <a:ea typeface="宋体" charset="-122"/>
              </a:rPr>
              <a:t> de 9h </a:t>
            </a:r>
            <a:r>
              <a:rPr lang="en-US" altLang="zh-CN" sz="2400" b="1" dirty="0" err="1" smtClean="0">
                <a:ea typeface="宋体" charset="-122"/>
              </a:rPr>
              <a:t>déployés</a:t>
            </a:r>
            <a:r>
              <a:rPr lang="en-US" altLang="zh-CN" sz="2400" b="1" dirty="0" smtClean="0">
                <a:ea typeface="宋体" charset="-122"/>
              </a:rPr>
              <a:t> à la </a:t>
            </a:r>
            <a:r>
              <a:rPr lang="en-US" altLang="zh-CN" sz="2400" b="1" dirty="0" err="1" smtClean="0">
                <a:ea typeface="宋体" charset="-122"/>
              </a:rPr>
              <a:t>rentrée</a:t>
            </a:r>
            <a:r>
              <a:rPr lang="en-US" altLang="zh-CN" sz="2400" b="1" dirty="0" smtClean="0">
                <a:ea typeface="宋体" charset="-122"/>
              </a:rPr>
              <a:t> 2014</a:t>
            </a:r>
          </a:p>
          <a:p>
            <a:pPr>
              <a:buSzPct val="90000"/>
              <a:buNone/>
            </a:pPr>
            <a:r>
              <a:rPr lang="en-US" altLang="zh-CN" sz="2000" dirty="0" smtClean="0">
                <a:ea typeface="宋体" charset="-122"/>
              </a:rPr>
              <a:t>C1: </a:t>
            </a:r>
            <a:r>
              <a:rPr lang="en-US" altLang="zh-CN" sz="2000" dirty="0" err="1" smtClean="0">
                <a:ea typeface="宋体" charset="-122"/>
              </a:rPr>
              <a:t>Scolarisation</a:t>
            </a:r>
            <a:r>
              <a:rPr lang="en-US" altLang="zh-CN" sz="2000" dirty="0" smtClean="0">
                <a:ea typeface="宋体" charset="-122"/>
              </a:rPr>
              <a:t> des TPS/PS (</a:t>
            </a:r>
            <a:r>
              <a:rPr lang="en-US" altLang="zh-CN" sz="2000" dirty="0" err="1" smtClean="0">
                <a:ea typeface="宋体" charset="-122"/>
              </a:rPr>
              <a:t>aménagement</a:t>
            </a:r>
            <a:r>
              <a:rPr lang="en-US" altLang="zh-CN" sz="2000" dirty="0" smtClean="0">
                <a:ea typeface="宋体" charset="-122"/>
              </a:rPr>
              <a:t> de </a:t>
            </a:r>
            <a:r>
              <a:rPr lang="en-US" altLang="zh-CN" sz="2000" dirty="0" err="1" smtClean="0">
                <a:ea typeface="宋体" charset="-122"/>
              </a:rPr>
              <a:t>l’espace</a:t>
            </a:r>
            <a:r>
              <a:rPr lang="en-US" altLang="zh-CN" sz="2000" dirty="0" smtClean="0">
                <a:ea typeface="宋体" charset="-122"/>
              </a:rPr>
              <a:t>)  /  </a:t>
            </a:r>
            <a:r>
              <a:rPr lang="en-US" altLang="zh-CN" sz="2000" dirty="0" err="1" smtClean="0">
                <a:ea typeface="宋体" charset="-122"/>
              </a:rPr>
              <a:t>Poésie</a:t>
            </a:r>
            <a:endParaRPr lang="en-US" altLang="zh-CN" sz="2000" dirty="0" smtClean="0">
              <a:ea typeface="宋体" charset="-122"/>
            </a:endParaRPr>
          </a:p>
          <a:p>
            <a:pPr>
              <a:buSzPct val="90000"/>
              <a:buNone/>
            </a:pPr>
            <a:r>
              <a:rPr lang="en-US" altLang="zh-CN" sz="2000" dirty="0" smtClean="0">
                <a:ea typeface="宋体" charset="-122"/>
              </a:rPr>
              <a:t>C2: </a:t>
            </a:r>
            <a:r>
              <a:rPr lang="en-US" altLang="zh-CN" sz="2000" dirty="0" err="1" smtClean="0">
                <a:ea typeface="宋体" charset="-122"/>
              </a:rPr>
              <a:t>Calcul</a:t>
            </a:r>
            <a:r>
              <a:rPr lang="en-US" altLang="zh-CN" sz="2000" dirty="0" smtClean="0">
                <a:ea typeface="宋体" charset="-122"/>
              </a:rPr>
              <a:t> mental   /   </a:t>
            </a:r>
            <a:r>
              <a:rPr lang="en-US" altLang="zh-CN" sz="2000" dirty="0" err="1" smtClean="0">
                <a:ea typeface="宋体" charset="-122"/>
              </a:rPr>
              <a:t>Poésie</a:t>
            </a:r>
            <a:endParaRPr lang="en-US" altLang="zh-CN" sz="2000" dirty="0" smtClean="0">
              <a:ea typeface="宋体" charset="-122"/>
            </a:endParaRPr>
          </a:p>
          <a:p>
            <a:pPr>
              <a:buSzPct val="90000"/>
              <a:buNone/>
            </a:pPr>
            <a:r>
              <a:rPr lang="en-US" altLang="zh-CN" sz="2000" dirty="0" smtClean="0">
                <a:ea typeface="宋体" charset="-122"/>
              </a:rPr>
              <a:t>C3: </a:t>
            </a:r>
            <a:r>
              <a:rPr lang="en-US" altLang="zh-CN" sz="2000" dirty="0" err="1" smtClean="0">
                <a:ea typeface="宋体" charset="-122"/>
              </a:rPr>
              <a:t>Calcul</a:t>
            </a:r>
            <a:r>
              <a:rPr lang="en-US" altLang="zh-CN" sz="2000" dirty="0" smtClean="0">
                <a:ea typeface="宋体" charset="-122"/>
              </a:rPr>
              <a:t> mental   /   </a:t>
            </a:r>
            <a:r>
              <a:rPr lang="en-US" altLang="zh-CN" sz="2000" dirty="0" err="1" smtClean="0">
                <a:ea typeface="宋体" charset="-122"/>
              </a:rPr>
              <a:t>Apprendre</a:t>
            </a:r>
            <a:r>
              <a:rPr lang="en-US" altLang="zh-CN" sz="2000" dirty="0" smtClean="0">
                <a:ea typeface="宋体" charset="-122"/>
              </a:rPr>
              <a:t> à </a:t>
            </a:r>
            <a:r>
              <a:rPr lang="en-US" altLang="zh-CN" sz="2000" dirty="0" err="1" smtClean="0">
                <a:ea typeface="宋体" charset="-122"/>
              </a:rPr>
              <a:t>comprendre</a:t>
            </a:r>
            <a:r>
              <a:rPr lang="en-US" altLang="zh-CN" sz="2000" dirty="0" smtClean="0">
                <a:ea typeface="宋体" charset="-122"/>
              </a:rPr>
              <a:t>  </a:t>
            </a: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800" dirty="0" smtClean="0">
                <a:solidFill>
                  <a:srgbClr val="C00000"/>
                </a:solidFill>
                <a:ea typeface="宋体" charset="-122"/>
              </a:rPr>
              <a:t>La formation continue (2)</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a:bodyPr>
          <a:lstStyle/>
          <a:p>
            <a:pPr>
              <a:buSzPct val="90000"/>
              <a:buNone/>
            </a:pPr>
            <a:r>
              <a:rPr lang="en-US" altLang="zh-CN" sz="2400" dirty="0" smtClean="0">
                <a:ea typeface="宋体" charset="-122"/>
              </a:rPr>
              <a:t>	</a:t>
            </a:r>
            <a:r>
              <a:rPr lang="en-US" altLang="zh-CN" sz="2400" b="1" dirty="0" smtClean="0">
                <a:ea typeface="宋体" charset="-122"/>
              </a:rPr>
              <a:t>PROCEDURE</a:t>
            </a:r>
          </a:p>
          <a:p>
            <a:pPr>
              <a:buSzPct val="90000"/>
              <a:buFont typeface="Wingdings"/>
              <a:buChar char="Ø"/>
            </a:pPr>
            <a:r>
              <a:rPr lang="en-US" altLang="zh-CN" sz="2000" b="1" dirty="0" smtClean="0">
                <a:ea typeface="宋体" charset="-122"/>
              </a:rPr>
              <a:t>PDF 2014-2015 en </a:t>
            </a:r>
            <a:r>
              <a:rPr lang="en-US" altLang="zh-CN" sz="2000" b="1" dirty="0" err="1" smtClean="0">
                <a:ea typeface="宋体" charset="-122"/>
              </a:rPr>
              <a:t>ligne</a:t>
            </a:r>
            <a:r>
              <a:rPr lang="en-US" altLang="zh-CN" sz="2000" b="1" dirty="0" smtClean="0">
                <a:ea typeface="宋体" charset="-122"/>
              </a:rPr>
              <a:t> </a:t>
            </a:r>
            <a:r>
              <a:rPr lang="en-US" altLang="zh-CN" sz="2000" b="1" dirty="0" err="1" smtClean="0">
                <a:ea typeface="宋体" charset="-122"/>
              </a:rPr>
              <a:t>sur</a:t>
            </a:r>
            <a:r>
              <a:rPr lang="en-US" altLang="zh-CN" sz="2000" b="1" dirty="0" smtClean="0">
                <a:ea typeface="宋体" charset="-122"/>
              </a:rPr>
              <a:t> le site IA 19</a:t>
            </a:r>
            <a:r>
              <a:rPr lang="en-US" altLang="zh-CN" sz="2000" dirty="0" smtClean="0">
                <a:ea typeface="宋体" charset="-122"/>
              </a:rPr>
              <a:t>: document format PDF à consulter, </a:t>
            </a:r>
            <a:r>
              <a:rPr lang="en-US" altLang="zh-CN" sz="2000" dirty="0" err="1" smtClean="0">
                <a:ea typeface="宋体" charset="-122"/>
              </a:rPr>
              <a:t>télécharger</a:t>
            </a:r>
            <a:r>
              <a:rPr lang="en-US" altLang="zh-CN" sz="2000" dirty="0" smtClean="0">
                <a:ea typeface="宋体" charset="-122"/>
              </a:rPr>
              <a:t> </a:t>
            </a:r>
            <a:r>
              <a:rPr lang="en-US" altLang="zh-CN" sz="2000" dirty="0" err="1" smtClean="0">
                <a:ea typeface="宋体" charset="-122"/>
              </a:rPr>
              <a:t>ou</a:t>
            </a:r>
            <a:r>
              <a:rPr lang="en-US" altLang="zh-CN" sz="2000" dirty="0" smtClean="0">
                <a:ea typeface="宋体" charset="-122"/>
              </a:rPr>
              <a:t> </a:t>
            </a:r>
            <a:r>
              <a:rPr lang="en-US" altLang="zh-CN" sz="2000" dirty="0" err="1" smtClean="0">
                <a:ea typeface="宋体" charset="-122"/>
              </a:rPr>
              <a:t>imprimer</a:t>
            </a:r>
            <a:r>
              <a:rPr lang="en-US" altLang="zh-CN" sz="2000" dirty="0" smtClean="0">
                <a:ea typeface="宋体" charset="-122"/>
              </a:rPr>
              <a:t> en format A4 </a:t>
            </a:r>
          </a:p>
          <a:p>
            <a:pPr>
              <a:buSzPct val="90000"/>
              <a:buFont typeface="Wingdings"/>
              <a:buChar char="Ø"/>
            </a:pPr>
            <a:r>
              <a:rPr lang="en-US" altLang="zh-CN" sz="2000" b="1" dirty="0" err="1" smtClean="0">
                <a:ea typeface="宋体" charset="-122"/>
              </a:rPr>
              <a:t>Appel</a:t>
            </a:r>
            <a:r>
              <a:rPr lang="en-US" altLang="zh-CN" sz="2000" b="1" dirty="0" smtClean="0">
                <a:ea typeface="宋体" charset="-122"/>
              </a:rPr>
              <a:t> à candidature du 5 au 21 </a:t>
            </a:r>
            <a:r>
              <a:rPr lang="en-US" altLang="zh-CN" sz="2000" b="1" dirty="0" err="1" smtClean="0">
                <a:ea typeface="宋体" charset="-122"/>
              </a:rPr>
              <a:t>septembre</a:t>
            </a:r>
            <a:r>
              <a:rPr lang="en-US" altLang="zh-CN" sz="2000" b="1" dirty="0" smtClean="0">
                <a:ea typeface="宋体" charset="-122"/>
              </a:rPr>
              <a:t> 2014,  </a:t>
            </a:r>
            <a:r>
              <a:rPr lang="en-US" altLang="zh-CN" sz="2000" dirty="0" smtClean="0">
                <a:ea typeface="宋体" charset="-122"/>
              </a:rPr>
              <a:t>via GAIA </a:t>
            </a:r>
          </a:p>
          <a:p>
            <a:pPr>
              <a:buSzPct val="90000"/>
              <a:buFont typeface="Wingdings"/>
              <a:buChar char="Ø"/>
            </a:pPr>
            <a:r>
              <a:rPr lang="en-US" altLang="zh-CN" sz="2000" b="1" dirty="0" err="1" smtClean="0">
                <a:ea typeface="宋体" charset="-122"/>
              </a:rPr>
              <a:t>Adressage</a:t>
            </a:r>
            <a:r>
              <a:rPr lang="en-US" altLang="zh-CN" sz="2000" b="1" dirty="0" smtClean="0">
                <a:ea typeface="宋体" charset="-122"/>
              </a:rPr>
              <a:t> des convocations à </a:t>
            </a:r>
            <a:r>
              <a:rPr lang="en-US" altLang="zh-CN" sz="2000" b="1" dirty="0" err="1" smtClean="0">
                <a:ea typeface="宋体" charset="-122"/>
              </a:rPr>
              <a:t>l’adresse</a:t>
            </a:r>
            <a:r>
              <a:rPr lang="en-US" altLang="zh-CN" sz="2000" b="1" dirty="0" smtClean="0">
                <a:ea typeface="宋体" charset="-122"/>
              </a:rPr>
              <a:t> </a:t>
            </a:r>
            <a:r>
              <a:rPr lang="en-US" altLang="zh-CN" sz="2000" b="1" dirty="0" err="1" smtClean="0">
                <a:ea typeface="宋体" charset="-122"/>
              </a:rPr>
              <a:t>professionnelle</a:t>
            </a:r>
            <a:r>
              <a:rPr lang="en-US" altLang="zh-CN" sz="2000" b="1" dirty="0" smtClean="0">
                <a:ea typeface="宋体" charset="-122"/>
              </a:rPr>
              <a:t> </a:t>
            </a:r>
            <a:r>
              <a:rPr lang="en-US" altLang="zh-CN" sz="2000" b="1" dirty="0" err="1" smtClean="0">
                <a:ea typeface="宋体" charset="-122"/>
              </a:rPr>
              <a:t>personnelle</a:t>
            </a:r>
            <a:r>
              <a:rPr lang="en-US" altLang="zh-CN" sz="2000" b="1" dirty="0" smtClean="0">
                <a:ea typeface="宋体" charset="-122"/>
              </a:rPr>
              <a:t> des PE </a:t>
            </a:r>
            <a:r>
              <a:rPr lang="en-US" altLang="zh-CN" sz="2000" dirty="0" smtClean="0">
                <a:ea typeface="宋体" charset="-122"/>
              </a:rPr>
              <a:t>(&gt; à </a:t>
            </a:r>
            <a:r>
              <a:rPr lang="en-US" altLang="zh-CN" sz="2000" dirty="0" err="1" smtClean="0">
                <a:ea typeface="宋体" charset="-122"/>
              </a:rPr>
              <a:t>activer</a:t>
            </a:r>
            <a:r>
              <a:rPr lang="en-US" altLang="zh-CN" sz="2000" dirty="0" smtClean="0">
                <a:ea typeface="宋体" charset="-122"/>
              </a:rPr>
              <a:t> </a:t>
            </a:r>
            <a:r>
              <a:rPr lang="en-US" altLang="zh-CN" sz="2000" dirty="0" err="1" smtClean="0">
                <a:ea typeface="宋体" charset="-122"/>
              </a:rPr>
              <a:t>si</a:t>
            </a:r>
            <a:r>
              <a:rPr lang="en-US" altLang="zh-CN" sz="2000" dirty="0" smtClean="0">
                <a:ea typeface="宋体" charset="-122"/>
              </a:rPr>
              <a:t> </a:t>
            </a:r>
            <a:r>
              <a:rPr lang="en-US" altLang="zh-CN" sz="2000" dirty="0" err="1" smtClean="0">
                <a:ea typeface="宋体" charset="-122"/>
              </a:rPr>
              <a:t>nécessaire</a:t>
            </a:r>
            <a:r>
              <a:rPr lang="en-US" altLang="zh-CN" sz="2000" dirty="0" smtClean="0">
                <a:ea typeface="宋体" charset="-122"/>
              </a:rPr>
              <a:t>)</a:t>
            </a:r>
            <a:endParaRPr lang="en-US" altLang="zh-CN" sz="2000" b="1" dirty="0" smtClean="0">
              <a:ea typeface="宋体" charset="-122"/>
            </a:endParaRPr>
          </a:p>
          <a:p>
            <a:pPr>
              <a:buSzPct val="90000"/>
              <a:buFont typeface="Wingdings"/>
              <a:buChar char="Ø"/>
            </a:pPr>
            <a:r>
              <a:rPr lang="en-US" altLang="zh-CN" sz="2000" dirty="0" smtClean="0">
                <a:ea typeface="宋体" charset="-122"/>
              </a:rPr>
              <a:t>Convocation </a:t>
            </a:r>
            <a:r>
              <a:rPr lang="en-US" altLang="zh-CN" sz="2000" dirty="0" err="1" smtClean="0">
                <a:ea typeface="宋体" charset="-122"/>
              </a:rPr>
              <a:t>mentionne</a:t>
            </a:r>
            <a:r>
              <a:rPr lang="en-US" altLang="zh-CN" sz="2000" dirty="0" smtClean="0">
                <a:ea typeface="宋体" charset="-122"/>
              </a:rPr>
              <a:t> le </a:t>
            </a:r>
            <a:r>
              <a:rPr lang="en-US" altLang="zh-CN" sz="2000" dirty="0" err="1" smtClean="0">
                <a:ea typeface="宋体" charset="-122"/>
              </a:rPr>
              <a:t>remplacement</a:t>
            </a:r>
            <a:r>
              <a:rPr lang="en-US" altLang="zh-CN" sz="2000" dirty="0" smtClean="0">
                <a:ea typeface="宋体" charset="-122"/>
              </a:rPr>
              <a:t> </a:t>
            </a:r>
            <a:r>
              <a:rPr lang="en-US" altLang="zh-CN" sz="2000" dirty="0" err="1" smtClean="0">
                <a:ea typeface="宋体" charset="-122"/>
              </a:rPr>
              <a:t>prévu</a:t>
            </a:r>
            <a:r>
              <a:rPr lang="en-US" altLang="zh-CN" sz="2000" dirty="0" smtClean="0">
                <a:ea typeface="宋体" charset="-122"/>
              </a:rPr>
              <a:t>: alerter Franck </a:t>
            </a:r>
            <a:r>
              <a:rPr lang="en-US" altLang="zh-CN" sz="2000" dirty="0" err="1" smtClean="0">
                <a:ea typeface="宋体" charset="-122"/>
              </a:rPr>
              <a:t>Vétillard</a:t>
            </a:r>
            <a:r>
              <a:rPr lang="en-US" altLang="zh-CN" sz="2000" dirty="0" smtClean="0">
                <a:ea typeface="宋体" charset="-122"/>
              </a:rPr>
              <a:t> </a:t>
            </a:r>
            <a:r>
              <a:rPr lang="en-US" altLang="zh-CN" sz="2000" dirty="0" err="1" smtClean="0">
                <a:ea typeface="宋体" charset="-122"/>
              </a:rPr>
              <a:t>si</a:t>
            </a:r>
            <a:r>
              <a:rPr lang="en-US" altLang="zh-CN" sz="2000" dirty="0" smtClean="0">
                <a:ea typeface="宋体" charset="-122"/>
              </a:rPr>
              <a:t> un </a:t>
            </a:r>
            <a:r>
              <a:rPr lang="en-US" altLang="zh-CN" sz="2000" dirty="0" err="1" smtClean="0">
                <a:ea typeface="宋体" charset="-122"/>
              </a:rPr>
              <a:t>dysfonctionnement</a:t>
            </a:r>
            <a:r>
              <a:rPr lang="en-US" altLang="zh-CN" sz="2000" dirty="0" smtClean="0">
                <a:ea typeface="宋体" charset="-122"/>
              </a:rPr>
              <a:t>  </a:t>
            </a:r>
            <a:r>
              <a:rPr lang="en-US" altLang="zh-CN" sz="2000" dirty="0" err="1" smtClean="0">
                <a:ea typeface="宋体" charset="-122"/>
              </a:rPr>
              <a:t>est</a:t>
            </a:r>
            <a:r>
              <a:rPr lang="en-US" altLang="zh-CN" sz="2000" dirty="0" smtClean="0">
                <a:ea typeface="宋体" charset="-122"/>
              </a:rPr>
              <a:t> </a:t>
            </a:r>
            <a:r>
              <a:rPr lang="en-US" altLang="zh-CN" sz="2000" dirty="0" err="1" smtClean="0">
                <a:ea typeface="宋体" charset="-122"/>
              </a:rPr>
              <a:t>constaté</a:t>
            </a:r>
            <a:endParaRPr lang="en-US" altLang="zh-CN" sz="2000" dirty="0" smtClean="0">
              <a:ea typeface="宋体" charset="-122"/>
            </a:endParaRPr>
          </a:p>
          <a:p>
            <a:pPr>
              <a:buSzPct val="90000"/>
              <a:buFont typeface="Wingdings"/>
              <a:buChar char="Ø"/>
            </a:pPr>
            <a:r>
              <a:rPr lang="en-US" altLang="zh-CN" sz="2000" dirty="0" err="1" smtClean="0">
                <a:ea typeface="宋体" charset="-122"/>
              </a:rPr>
              <a:t>Signalement</a:t>
            </a:r>
            <a:r>
              <a:rPr lang="en-US" altLang="zh-CN" sz="2000" dirty="0" smtClean="0">
                <a:ea typeface="宋体" charset="-122"/>
              </a:rPr>
              <a:t> des absences </a:t>
            </a:r>
            <a:r>
              <a:rPr lang="en-US" altLang="zh-CN" sz="2000" dirty="0" err="1" smtClean="0">
                <a:ea typeface="宋体" charset="-122"/>
              </a:rPr>
              <a:t>lors</a:t>
            </a:r>
            <a:r>
              <a:rPr lang="en-US" altLang="zh-CN" sz="2000" dirty="0" smtClean="0">
                <a:ea typeface="宋体" charset="-122"/>
              </a:rPr>
              <a:t> d’un stage: </a:t>
            </a:r>
            <a:r>
              <a:rPr lang="en-US" altLang="zh-CN" sz="2000" dirty="0" err="1" smtClean="0">
                <a:ea typeface="宋体" charset="-122"/>
              </a:rPr>
              <a:t>appeler</a:t>
            </a:r>
            <a:endParaRPr lang="en-US" altLang="zh-CN" sz="2000" dirty="0" smtClean="0">
              <a:ea typeface="宋体" charset="-122"/>
            </a:endParaRPr>
          </a:p>
          <a:p>
            <a:pPr>
              <a:buSzPct val="90000"/>
              <a:buNone/>
            </a:pPr>
            <a:r>
              <a:rPr lang="en-US" altLang="zh-CN" sz="2000" dirty="0" smtClean="0">
                <a:ea typeface="宋体" charset="-122"/>
              </a:rPr>
              <a:t>	la cellule de </a:t>
            </a:r>
            <a:r>
              <a:rPr lang="en-US" altLang="zh-CN" sz="2000" dirty="0" err="1" smtClean="0">
                <a:ea typeface="宋体" charset="-122"/>
              </a:rPr>
              <a:t>remplacement</a:t>
            </a:r>
            <a:r>
              <a:rPr lang="en-US" altLang="zh-CN" sz="2000" dirty="0" smtClean="0">
                <a:ea typeface="宋体" charset="-122"/>
              </a:rPr>
              <a:t>, le </a:t>
            </a:r>
            <a:r>
              <a:rPr lang="en-US" altLang="zh-CN" sz="2000" dirty="0" err="1" smtClean="0">
                <a:ea typeface="宋体" charset="-122"/>
              </a:rPr>
              <a:t>responsable</a:t>
            </a:r>
            <a:r>
              <a:rPr lang="en-US" altLang="zh-CN" sz="2000" dirty="0" smtClean="0">
                <a:ea typeface="宋体" charset="-122"/>
              </a:rPr>
              <a:t> du stage</a:t>
            </a:r>
          </a:p>
          <a:p>
            <a:pPr>
              <a:buSzPct val="90000"/>
              <a:buNone/>
            </a:pPr>
            <a:r>
              <a:rPr lang="en-US" altLang="zh-CN" sz="2000" dirty="0" smtClean="0">
                <a:ea typeface="宋体" charset="-122"/>
              </a:rPr>
              <a:t>	et Franck </a:t>
            </a:r>
            <a:r>
              <a:rPr lang="en-US" altLang="zh-CN" sz="2000" dirty="0" err="1" smtClean="0">
                <a:ea typeface="宋体" charset="-122"/>
              </a:rPr>
              <a:t>Vétillard</a:t>
            </a:r>
            <a:r>
              <a:rPr lang="en-US" altLang="zh-CN" sz="2000" dirty="0" smtClean="0">
                <a:ea typeface="宋体" charset="-122"/>
              </a:rPr>
              <a:t>.</a:t>
            </a:r>
          </a:p>
          <a:p>
            <a:pPr>
              <a:buSzPct val="90000"/>
              <a:buFont typeface="Wingdings"/>
              <a:buChar char="Ø"/>
            </a:pP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357166"/>
            <a:ext cx="8139783" cy="857250"/>
          </a:xfrm>
        </p:spPr>
        <p:txBody>
          <a:bodyPr vert="horz" lIns="91440" tIns="45720" rIns="91440" bIns="45720" rtlCol="0">
            <a:normAutofit/>
          </a:bodyPr>
          <a:lstStyle/>
          <a:p>
            <a:r>
              <a:rPr lang="en-US" altLang="zh-CN" sz="4800" dirty="0" smtClean="0">
                <a:solidFill>
                  <a:srgbClr val="C00000"/>
                </a:solidFill>
                <a:ea typeface="宋体" charset="-122"/>
              </a:rPr>
              <a:t>Les </a:t>
            </a:r>
            <a:r>
              <a:rPr lang="en-US" altLang="zh-CN" sz="4800" dirty="0" err="1" smtClean="0">
                <a:solidFill>
                  <a:srgbClr val="C00000"/>
                </a:solidFill>
                <a:ea typeface="宋体" charset="-122"/>
              </a:rPr>
              <a:t>indicateurs</a:t>
            </a:r>
            <a:r>
              <a:rPr lang="en-US" altLang="zh-CN" sz="4800" dirty="0" smtClean="0">
                <a:solidFill>
                  <a:srgbClr val="C00000"/>
                </a:solidFill>
                <a:ea typeface="宋体" charset="-122"/>
              </a:rPr>
              <a:t> en inspection</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214422"/>
            <a:ext cx="8286808" cy="4714908"/>
          </a:xfrm>
        </p:spPr>
        <p:txBody>
          <a:bodyPr>
            <a:normAutofit/>
          </a:bodyPr>
          <a:lstStyle/>
          <a:p>
            <a:pPr marL="514350" indent="-514350">
              <a:buSzPct val="90000"/>
              <a:buFont typeface="Wingdings"/>
              <a:buChar char="Ø"/>
            </a:pPr>
            <a:r>
              <a:rPr lang="en-US" altLang="zh-CN" sz="2400" dirty="0" smtClean="0">
                <a:ea typeface="宋体" charset="-122"/>
              </a:rPr>
              <a:t>La </a:t>
            </a:r>
            <a:r>
              <a:rPr lang="en-US" altLang="zh-CN" sz="2400" dirty="0" err="1" smtClean="0">
                <a:ea typeface="宋体" charset="-122"/>
              </a:rPr>
              <a:t>mise</a:t>
            </a:r>
            <a:r>
              <a:rPr lang="en-US" altLang="zh-CN" sz="2400" dirty="0" smtClean="0">
                <a:ea typeface="宋体" charset="-122"/>
              </a:rPr>
              <a:t> en oeuvre de </a:t>
            </a:r>
            <a:r>
              <a:rPr lang="en-US" altLang="zh-CN" sz="2400" b="1" dirty="0" smtClean="0">
                <a:ea typeface="宋体" charset="-122"/>
              </a:rPr>
              <a:t>la </a:t>
            </a:r>
            <a:r>
              <a:rPr lang="en-US" altLang="zh-CN" sz="2400" b="1" dirty="0" err="1" smtClean="0">
                <a:ea typeface="宋体" charset="-122"/>
              </a:rPr>
              <a:t>différenciation</a:t>
            </a:r>
            <a:r>
              <a:rPr lang="en-US" altLang="zh-CN" sz="2400" dirty="0" smtClean="0">
                <a:ea typeface="宋体" charset="-122"/>
              </a:rPr>
              <a:t> </a:t>
            </a:r>
            <a:r>
              <a:rPr lang="en-US" altLang="zh-CN" sz="2400" dirty="0" err="1" smtClean="0">
                <a:ea typeface="宋体" charset="-122"/>
              </a:rPr>
              <a:t>pédagogique</a:t>
            </a:r>
            <a:endParaRPr lang="en-US" altLang="zh-CN" sz="2400" dirty="0" smtClean="0">
              <a:ea typeface="宋体" charset="-122"/>
            </a:endParaRPr>
          </a:p>
          <a:p>
            <a:pPr marL="514350" indent="-514350">
              <a:buSzPct val="90000"/>
              <a:buFont typeface="Wingdings"/>
              <a:buChar char="Ø"/>
            </a:pPr>
            <a:r>
              <a:rPr lang="en-US" altLang="zh-CN" sz="2400" b="1" dirty="0" err="1" smtClean="0">
                <a:ea typeface="宋体" charset="-122"/>
              </a:rPr>
              <a:t>L’utilisation</a:t>
            </a:r>
            <a:r>
              <a:rPr lang="en-US" altLang="zh-CN" sz="2400" b="1" dirty="0" smtClean="0">
                <a:ea typeface="宋体" charset="-122"/>
              </a:rPr>
              <a:t> des TICE </a:t>
            </a:r>
            <a:r>
              <a:rPr lang="en-US" altLang="zh-CN" sz="2400" dirty="0" smtClean="0">
                <a:ea typeface="宋体" charset="-122"/>
              </a:rPr>
              <a:t>et la formation des </a:t>
            </a:r>
            <a:r>
              <a:rPr lang="en-US" altLang="zh-CN" sz="2400" dirty="0" err="1" smtClean="0">
                <a:ea typeface="宋体" charset="-122"/>
              </a:rPr>
              <a:t>élèves</a:t>
            </a:r>
            <a:r>
              <a:rPr lang="en-US" altLang="zh-CN" sz="2400" dirty="0" smtClean="0">
                <a:ea typeface="宋体" charset="-122"/>
              </a:rPr>
              <a:t> au B2i (lien avec le </a:t>
            </a:r>
            <a:r>
              <a:rPr lang="en-US" altLang="zh-CN" sz="2400" dirty="0" err="1" smtClean="0">
                <a:ea typeface="宋体" charset="-122"/>
              </a:rPr>
              <a:t>projet</a:t>
            </a:r>
            <a:r>
              <a:rPr lang="en-US" altLang="zh-CN" sz="2400" dirty="0" smtClean="0">
                <a:ea typeface="宋体" charset="-122"/>
              </a:rPr>
              <a:t> </a:t>
            </a:r>
            <a:r>
              <a:rPr lang="en-US" altLang="zh-CN" sz="2400" dirty="0" err="1" smtClean="0">
                <a:ea typeface="宋体" charset="-122"/>
              </a:rPr>
              <a:t>d’école</a:t>
            </a:r>
            <a:r>
              <a:rPr lang="en-US" altLang="zh-CN" sz="2400" dirty="0" smtClean="0">
                <a:ea typeface="宋体" charset="-122"/>
              </a:rPr>
              <a:t>)</a:t>
            </a:r>
          </a:p>
          <a:p>
            <a:pPr marL="514350" indent="-514350">
              <a:buSzPct val="90000"/>
              <a:buFont typeface="Wingdings"/>
              <a:buChar char="Ø"/>
            </a:pPr>
            <a:r>
              <a:rPr lang="en-US" altLang="zh-CN" sz="2400" b="1" dirty="0" err="1" smtClean="0">
                <a:ea typeface="宋体" charset="-122"/>
              </a:rPr>
              <a:t>L’organisation</a:t>
            </a:r>
            <a:r>
              <a:rPr lang="en-US" altLang="zh-CN" sz="2400" b="1" dirty="0" smtClean="0">
                <a:ea typeface="宋体" charset="-122"/>
              </a:rPr>
              <a:t> des </a:t>
            </a:r>
            <a:r>
              <a:rPr lang="en-US" altLang="zh-CN" sz="2400" b="1" dirty="0" err="1" smtClean="0">
                <a:ea typeface="宋体" charset="-122"/>
              </a:rPr>
              <a:t>apprentissages</a:t>
            </a:r>
            <a:r>
              <a:rPr lang="en-US" altLang="zh-CN" sz="2400" b="1" dirty="0" smtClean="0">
                <a:ea typeface="宋体" charset="-122"/>
              </a:rPr>
              <a:t> </a:t>
            </a:r>
            <a:r>
              <a:rPr lang="en-US" altLang="zh-CN" sz="2400" dirty="0" err="1" smtClean="0">
                <a:ea typeface="宋体" charset="-122"/>
              </a:rPr>
              <a:t>dans</a:t>
            </a:r>
            <a:r>
              <a:rPr lang="en-US" altLang="zh-CN" sz="2400" dirty="0" smtClean="0">
                <a:ea typeface="宋体" charset="-122"/>
              </a:rPr>
              <a:t> le cadre des nouveaux </a:t>
            </a:r>
            <a:r>
              <a:rPr lang="en-US" altLang="zh-CN" sz="2400" dirty="0" err="1" smtClean="0">
                <a:ea typeface="宋体" charset="-122"/>
              </a:rPr>
              <a:t>rythmes</a:t>
            </a:r>
            <a:r>
              <a:rPr lang="en-US" altLang="zh-CN" sz="2400" dirty="0" smtClean="0">
                <a:ea typeface="宋体" charset="-122"/>
              </a:rPr>
              <a:t> </a:t>
            </a:r>
            <a:r>
              <a:rPr lang="en-US" altLang="zh-CN" sz="2400" dirty="0" err="1" smtClean="0">
                <a:ea typeface="宋体" charset="-122"/>
              </a:rPr>
              <a:t>scolaires</a:t>
            </a:r>
            <a:endParaRPr lang="en-US" altLang="zh-CN" sz="2400" dirty="0" smtClean="0">
              <a:ea typeface="宋体" charset="-122"/>
            </a:endParaRPr>
          </a:p>
          <a:p>
            <a:pPr marL="514350" indent="-514350">
              <a:buSzPct val="90000"/>
              <a:buFont typeface="Wingdings"/>
              <a:buChar char="Ø"/>
            </a:pPr>
            <a:r>
              <a:rPr lang="en-US" altLang="zh-CN" sz="2400" b="1" dirty="0" smtClean="0">
                <a:ea typeface="宋体" charset="-122"/>
              </a:rPr>
              <a:t>Les </a:t>
            </a:r>
            <a:r>
              <a:rPr lang="en-US" altLang="zh-CN" sz="2400" b="1" dirty="0" err="1" smtClean="0">
                <a:ea typeface="宋体" charset="-122"/>
              </a:rPr>
              <a:t>modalités</a:t>
            </a:r>
            <a:r>
              <a:rPr lang="en-US" altLang="zh-CN" sz="2400" b="1" dirty="0" smtClean="0">
                <a:ea typeface="宋体" charset="-122"/>
              </a:rPr>
              <a:t> </a:t>
            </a:r>
            <a:r>
              <a:rPr lang="en-US" altLang="zh-CN" sz="2400" b="1" dirty="0" err="1" smtClean="0">
                <a:ea typeface="宋体" charset="-122"/>
              </a:rPr>
              <a:t>d’évaluation</a:t>
            </a:r>
            <a:r>
              <a:rPr lang="en-US" altLang="zh-CN" sz="2400" b="1" dirty="0" smtClean="0">
                <a:ea typeface="宋体" charset="-122"/>
              </a:rPr>
              <a:t> des </a:t>
            </a:r>
            <a:r>
              <a:rPr lang="en-US" altLang="zh-CN" sz="2400" b="1" dirty="0" err="1" smtClean="0">
                <a:ea typeface="宋体" charset="-122"/>
              </a:rPr>
              <a:t>élèves</a:t>
            </a:r>
            <a:r>
              <a:rPr lang="en-US" altLang="zh-CN" sz="2400" b="1" dirty="0" smtClean="0">
                <a:ea typeface="宋体" charset="-122"/>
              </a:rPr>
              <a:t> </a:t>
            </a:r>
            <a:r>
              <a:rPr lang="en-US" altLang="zh-CN" sz="2400" dirty="0" smtClean="0">
                <a:ea typeface="宋体" charset="-122"/>
              </a:rPr>
              <a:t>(</a:t>
            </a:r>
            <a:r>
              <a:rPr lang="en-US" altLang="zh-CN" sz="2400" dirty="0" err="1" smtClean="0">
                <a:ea typeface="宋体" charset="-122"/>
              </a:rPr>
              <a:t>pratiques</a:t>
            </a:r>
            <a:r>
              <a:rPr lang="en-US" altLang="zh-CN" sz="2400" dirty="0" smtClean="0">
                <a:ea typeface="宋体" charset="-122"/>
              </a:rPr>
              <a:t> et </a:t>
            </a:r>
            <a:r>
              <a:rPr lang="en-US" altLang="zh-CN" sz="2400" dirty="0" err="1" smtClean="0">
                <a:ea typeface="宋体" charset="-122"/>
              </a:rPr>
              <a:t>outils</a:t>
            </a:r>
            <a:r>
              <a:rPr lang="en-US" altLang="zh-CN" sz="2400" dirty="0" smtClean="0">
                <a:ea typeface="宋体" charset="-122"/>
              </a:rPr>
              <a:t>, </a:t>
            </a:r>
            <a:r>
              <a:rPr lang="en-US" altLang="zh-CN" sz="2400" dirty="0" err="1" smtClean="0">
                <a:ea typeface="宋体" charset="-122"/>
              </a:rPr>
              <a:t>périodicité</a:t>
            </a:r>
            <a:r>
              <a:rPr lang="en-US" altLang="zh-CN" sz="2400" dirty="0" smtClean="0">
                <a:ea typeface="宋体" charset="-122"/>
              </a:rPr>
              <a:t>,  </a:t>
            </a:r>
            <a:r>
              <a:rPr lang="en-US" altLang="zh-CN" sz="2400" dirty="0" err="1" smtClean="0">
                <a:ea typeface="宋体" charset="-122"/>
              </a:rPr>
              <a:t>modalité</a:t>
            </a:r>
            <a:r>
              <a:rPr lang="en-US" altLang="zh-CN" sz="2400" dirty="0" smtClean="0">
                <a:ea typeface="宋体" charset="-122"/>
              </a:rPr>
              <a:t> de communication,…)</a:t>
            </a:r>
          </a:p>
          <a:p>
            <a:pPr marL="514350" indent="-514350">
              <a:buSzPct val="90000"/>
              <a:buFont typeface="Wingdings"/>
              <a:buChar char="Ø"/>
            </a:pPr>
            <a:r>
              <a:rPr lang="en-US" altLang="zh-CN" sz="2400" b="1" dirty="0" smtClean="0">
                <a:ea typeface="宋体" charset="-122"/>
              </a:rPr>
              <a:t>Le </a:t>
            </a:r>
            <a:r>
              <a:rPr lang="en-US" altLang="zh-CN" sz="2400" b="1" dirty="0" err="1" smtClean="0">
                <a:ea typeface="宋体" charset="-122"/>
              </a:rPr>
              <a:t>parcours</a:t>
            </a:r>
            <a:r>
              <a:rPr lang="en-US" altLang="zh-CN" sz="2400" b="1" dirty="0" smtClean="0">
                <a:ea typeface="宋体" charset="-122"/>
              </a:rPr>
              <a:t> </a:t>
            </a:r>
            <a:r>
              <a:rPr lang="en-US" altLang="zh-CN" sz="2400" b="1" dirty="0" err="1" smtClean="0">
                <a:ea typeface="宋体" charset="-122"/>
              </a:rPr>
              <a:t>d’éducation</a:t>
            </a:r>
            <a:r>
              <a:rPr lang="en-US" altLang="zh-CN" sz="2400" b="1" dirty="0" smtClean="0">
                <a:ea typeface="宋体" charset="-122"/>
              </a:rPr>
              <a:t> </a:t>
            </a:r>
            <a:r>
              <a:rPr lang="en-US" altLang="zh-CN" sz="2400" b="1" dirty="0" err="1" smtClean="0">
                <a:ea typeface="宋体" charset="-122"/>
              </a:rPr>
              <a:t>artistique</a:t>
            </a:r>
            <a:r>
              <a:rPr lang="en-US" altLang="zh-CN" sz="2400" b="1" dirty="0" smtClean="0">
                <a:ea typeface="宋体" charset="-122"/>
              </a:rPr>
              <a:t> et </a:t>
            </a:r>
            <a:r>
              <a:rPr lang="en-US" altLang="zh-CN" sz="2400" b="1" dirty="0" err="1" smtClean="0">
                <a:ea typeface="宋体" charset="-122"/>
              </a:rPr>
              <a:t>culturel</a:t>
            </a:r>
            <a:r>
              <a:rPr lang="en-US" altLang="zh-CN" sz="2400" b="1" dirty="0" smtClean="0">
                <a:ea typeface="宋体" charset="-122"/>
              </a:rPr>
              <a:t> </a:t>
            </a:r>
            <a:r>
              <a:rPr lang="en-US" altLang="zh-CN" sz="2400" dirty="0" smtClean="0">
                <a:ea typeface="宋体" charset="-122"/>
              </a:rPr>
              <a:t>(lien avec le </a:t>
            </a:r>
            <a:r>
              <a:rPr lang="en-US" altLang="zh-CN" sz="2400" dirty="0" err="1" smtClean="0">
                <a:ea typeface="宋体" charset="-122"/>
              </a:rPr>
              <a:t>projet</a:t>
            </a:r>
            <a:r>
              <a:rPr lang="en-US" altLang="zh-CN" sz="2400" dirty="0" smtClean="0">
                <a:ea typeface="宋体" charset="-122"/>
              </a:rPr>
              <a:t> </a:t>
            </a:r>
            <a:r>
              <a:rPr lang="en-US" altLang="zh-CN" sz="2400" dirty="0" err="1" smtClean="0">
                <a:ea typeface="宋体" charset="-122"/>
              </a:rPr>
              <a:t>d’école</a:t>
            </a:r>
            <a:r>
              <a:rPr lang="en-US" altLang="zh-CN" sz="2400" dirty="0" smtClean="0">
                <a:ea typeface="宋体" charset="-122"/>
              </a:rPr>
              <a:t>)</a:t>
            </a: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857224" y="500042"/>
            <a:ext cx="5429288" cy="1071570"/>
          </a:xfrm>
        </p:spPr>
        <p:txBody>
          <a:bodyPr>
            <a:noAutofit/>
          </a:bodyPr>
          <a:lstStyle/>
          <a:p>
            <a:pPr>
              <a:buNone/>
            </a:pPr>
            <a:r>
              <a:rPr lang="en-US" altLang="zh-CN" sz="7200" dirty="0" smtClean="0">
                <a:solidFill>
                  <a:schemeClr val="bg1"/>
                </a:solidFill>
              </a:rPr>
              <a:t>PARTIE 4</a:t>
            </a:r>
          </a:p>
          <a:p>
            <a:pPr>
              <a:buNone/>
            </a:pPr>
            <a:endParaRPr lang="zh-CN" altLang="en-US" sz="4800" dirty="0">
              <a:solidFill>
                <a:schemeClr val="bg1"/>
              </a:solidFill>
            </a:endParaRPr>
          </a:p>
        </p:txBody>
      </p:sp>
      <p:sp>
        <p:nvSpPr>
          <p:cNvPr id="5" name="矩形 4"/>
          <p:cNvSpPr/>
          <p:nvPr/>
        </p:nvSpPr>
        <p:spPr>
          <a:xfrm>
            <a:off x="785786" y="2285992"/>
            <a:ext cx="5000660" cy="1877437"/>
          </a:xfrm>
          <a:prstGeom prst="rect">
            <a:avLst/>
          </a:prstGeom>
        </p:spPr>
        <p:txBody>
          <a:bodyPr wrap="square">
            <a:spAutoFit/>
          </a:bodyPr>
          <a:lstStyle/>
          <a:p>
            <a:pPr lvl="0">
              <a:lnSpc>
                <a:spcPct val="90000"/>
              </a:lnSpc>
              <a:spcBef>
                <a:spcPct val="20000"/>
              </a:spcBef>
              <a:defRPr/>
            </a:pPr>
            <a:r>
              <a:rPr lang="en-US" altLang="zh-CN" sz="4000" dirty="0" err="1" smtClean="0">
                <a:solidFill>
                  <a:schemeClr val="bg1"/>
                </a:solidFill>
                <a:ea typeface="宋体" charset="-122"/>
              </a:rPr>
              <a:t>Gestion</a:t>
            </a:r>
            <a:r>
              <a:rPr lang="en-US" altLang="zh-CN" sz="4000" dirty="0" smtClean="0">
                <a:solidFill>
                  <a:schemeClr val="bg1"/>
                </a:solidFill>
                <a:ea typeface="宋体" charset="-122"/>
              </a:rPr>
              <a:t> </a:t>
            </a:r>
            <a:r>
              <a:rPr lang="en-US" altLang="zh-CN" sz="4000" dirty="0" err="1" smtClean="0">
                <a:solidFill>
                  <a:schemeClr val="bg1"/>
                </a:solidFill>
                <a:ea typeface="宋体" charset="-122"/>
              </a:rPr>
              <a:t>adminitrative</a:t>
            </a:r>
            <a:r>
              <a:rPr lang="en-US" altLang="zh-CN" sz="4000" dirty="0" smtClean="0">
                <a:solidFill>
                  <a:schemeClr val="bg1"/>
                </a:solidFill>
                <a:ea typeface="宋体" charset="-122"/>
              </a:rPr>
              <a:t> et </a:t>
            </a:r>
            <a:r>
              <a:rPr lang="en-US" altLang="zh-CN" sz="4000" dirty="0" err="1" smtClean="0">
                <a:solidFill>
                  <a:schemeClr val="bg1"/>
                </a:solidFill>
                <a:ea typeface="宋体" charset="-122"/>
              </a:rPr>
              <a:t>procédures</a:t>
            </a:r>
            <a:r>
              <a:rPr lang="en-US" altLang="zh-CN" sz="4000" dirty="0" smtClean="0">
                <a:solidFill>
                  <a:schemeClr val="bg1"/>
                </a:solidFill>
                <a:ea typeface="宋体" charset="-122"/>
              </a:rPr>
              <a:t> </a:t>
            </a:r>
          </a:p>
          <a:p>
            <a:pPr lvl="0">
              <a:lnSpc>
                <a:spcPct val="90000"/>
              </a:lnSpc>
              <a:spcBef>
                <a:spcPct val="20000"/>
              </a:spcBef>
              <a:defRPr/>
            </a:pPr>
            <a:r>
              <a:rPr lang="en-US" altLang="zh-CN" sz="4000" dirty="0" smtClean="0">
                <a:solidFill>
                  <a:schemeClr val="bg1"/>
                </a:solidFill>
                <a:ea typeface="宋体" charset="-122"/>
              </a:rPr>
              <a:t>Rappels </a:t>
            </a:r>
            <a:r>
              <a:rPr lang="en-US" altLang="zh-CN" sz="4000" dirty="0" err="1" smtClean="0">
                <a:solidFill>
                  <a:schemeClr val="bg1"/>
                </a:solidFill>
                <a:ea typeface="宋体" charset="-122"/>
              </a:rPr>
              <a:t>importants</a:t>
            </a:r>
            <a:endParaRPr lang="en-US" altLang="zh-CN" sz="4000" dirty="0" smtClean="0">
              <a:solidFill>
                <a:schemeClr val="bg1"/>
              </a:solidFill>
              <a:ea typeface="宋体" charset="-122"/>
            </a:endParaRPr>
          </a:p>
        </p:txBody>
      </p:sp>
      <p:sp>
        <p:nvSpPr>
          <p:cNvPr id="7" name="矩形 4"/>
          <p:cNvSpPr/>
          <p:nvPr/>
        </p:nvSpPr>
        <p:spPr>
          <a:xfrm>
            <a:off x="1071538" y="5429265"/>
            <a:ext cx="4071966" cy="707886"/>
          </a:xfrm>
          <a:prstGeom prst="rect">
            <a:avLst/>
          </a:prstGeom>
          <a:solidFill>
            <a:srgbClr val="FEF800"/>
          </a:solidFill>
          <a:effectLst/>
        </p:spPr>
        <p:txBody>
          <a:bodyPr wrap="square">
            <a:spAutoFit/>
          </a:bodyPr>
          <a:lstStyle/>
          <a:p>
            <a:pPr algn="ctr"/>
            <a:endParaRPr lang="en-US" altLang="zh-CN" sz="800" b="1" dirty="0" smtClean="0">
              <a:latin typeface="Arial" pitchFamily="34" charset="0"/>
              <a:cs typeface="Arial" pitchFamily="34" charset="0"/>
            </a:endParaRPr>
          </a:p>
          <a:p>
            <a:pPr algn="ctr"/>
            <a:r>
              <a:rPr lang="en-US" altLang="zh-CN" sz="2400" b="1" dirty="0" smtClean="0">
                <a:latin typeface="Arial" pitchFamily="34" charset="0"/>
                <a:cs typeface="Arial" pitchFamily="34" charset="0"/>
              </a:rPr>
              <a:t>RENTREE 2014</a:t>
            </a:r>
            <a:r>
              <a:rPr lang="en-US" altLang="zh-CN" sz="800" b="1" dirty="0" smtClean="0">
                <a:latin typeface="Arial" pitchFamily="34" charset="0"/>
                <a:cs typeface="Arial" pitchFamily="34" charset="0"/>
              </a:rPr>
              <a:t>  </a:t>
            </a:r>
            <a:endParaRPr lang="fr-FR" altLang="zh-CN" sz="2400" b="1" dirty="0" smtClean="0">
              <a:latin typeface="Arial" pitchFamily="34" charset="0"/>
              <a:cs typeface="Arial" pitchFamily="34" charset="0"/>
            </a:endParaRPr>
          </a:p>
          <a:p>
            <a:pPr algn="ctr"/>
            <a:endParaRPr lang="en-US" altLang="zh-CN" sz="800" b="1" dirty="0" smtClean="0">
              <a:latin typeface="Arial" pitchFamily="34" charset="0"/>
              <a:cs typeface="Arial" pitchFamily="34" charset="0"/>
            </a:endParaRPr>
          </a:p>
        </p:txBody>
      </p:sp>
      <p:sp>
        <p:nvSpPr>
          <p:cNvPr id="6" name="Rectangle 1"/>
          <p:cNvSpPr txBox="1">
            <a:spLocks noChangeArrowheads="1"/>
          </p:cNvSpPr>
          <p:nvPr/>
        </p:nvSpPr>
        <p:spPr>
          <a:xfrm>
            <a:off x="714375" y="1643063"/>
            <a:ext cx="8228013" cy="4445000"/>
          </a:xfrm>
          <a:prstGeom prst="rect">
            <a:avLst/>
          </a:prstGeom>
        </p:spPr>
        <p:txBody>
          <a:bodyPr vert="horz" lIns="91440" tIns="0" rIns="91440" bIns="45720" rtlCol="0" anchor="ctr" anchorCtr="1">
            <a:normAutofit/>
          </a:bodyPr>
          <a:lstStyle/>
          <a:p>
            <a:pPr marL="342900" marR="0" lvl="0" indent="-342900" algn="ctr" defTabSz="914400" rtl="0" eaLnBrk="1" fontAlgn="auto" latinLnBrk="0" hangingPunct="1">
              <a:lnSpc>
                <a:spcPct val="100000"/>
              </a:lnSpc>
              <a:spcBef>
                <a:spcPct val="20000"/>
              </a:spcBef>
              <a:spcAft>
                <a:spcPts val="1288"/>
              </a:spcAft>
              <a:buClrTx/>
              <a:buSzTx/>
              <a:buFont typeface="Wingdings 2" pitchFamily="18"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endParaRPr kumimoji="0" lang="fr-FR" sz="4800" b="0" i="0" u="none" strike="noStrike" kern="1200" cap="none" spc="0" normalizeH="0" baseline="0" noProof="0" dirty="0" smtClean="0">
              <a:ln>
                <a:noFill/>
              </a:ln>
              <a:solidFill>
                <a:srgbClr val="4A452A"/>
              </a:solidFill>
              <a:effectLst/>
              <a:uLnTx/>
              <a:uFillTx/>
              <a:latin typeface="Calibri" pitchFamily="34" charset="0"/>
              <a:ea typeface="+mn-ea"/>
              <a:cs typeface="+mn-cs"/>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285720" y="1571612"/>
            <a:ext cx="8572560" cy="5000660"/>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11"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endParaRPr lang="zh-CN" altLang="en-US"/>
              </a:p>
            </p:txBody>
          </p:sp>
          <p:sp>
            <p:nvSpPr>
              <p:cNvPr id="13"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14" name="AutoShape 37"/>
              <p:cNvSpPr>
                <a:spLocks noChangeArrowheads="1"/>
              </p:cNvSpPr>
              <p:nvPr/>
            </p:nvSpPr>
            <p:spPr bwMode="gray">
              <a:xfrm>
                <a:off x="2064" y="2989"/>
                <a:ext cx="1330" cy="269"/>
              </a:xfrm>
              <a:prstGeom prst="bevel">
                <a:avLst>
                  <a:gd name="adj" fmla="val 3718"/>
                </a:avLst>
              </a:prstGeom>
              <a:solidFill>
                <a:srgbClr val="99CC00">
                  <a:alpha val="50000"/>
                </a:srgbClr>
              </a:solidFill>
              <a:ln w="9525">
                <a:noFill/>
                <a:miter lim="800000"/>
                <a:headEnd/>
                <a:tailEnd/>
              </a:ln>
              <a:effectLst/>
            </p:spPr>
            <p:txBody>
              <a:bodyPr wrap="none" anchor="ctr"/>
              <a:lstStyle/>
              <a:p>
                <a:endParaRPr lang="zh-CN" altLang="en-US"/>
              </a:p>
            </p:txBody>
          </p:sp>
          <p:sp>
            <p:nvSpPr>
              <p:cNvPr id="19"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20" name="AutoShape 43"/>
              <p:cNvSpPr>
                <a:spLocks noChangeArrowheads="1"/>
              </p:cNvSpPr>
              <p:nvPr/>
            </p:nvSpPr>
            <p:spPr bwMode="gray">
              <a:xfrm>
                <a:off x="3396" y="2987"/>
                <a:ext cx="1330" cy="269"/>
              </a:xfrm>
              <a:prstGeom prst="bevel">
                <a:avLst>
                  <a:gd name="adj" fmla="val 3718"/>
                </a:avLst>
              </a:prstGeom>
              <a:solidFill>
                <a:schemeClr val="accent1">
                  <a:alpha val="50000"/>
                </a:schemeClr>
              </a:solidFill>
              <a:ln w="9525">
                <a:noFill/>
                <a:miter lim="800000"/>
                <a:headEnd/>
                <a:tailEnd/>
              </a:ln>
              <a:effectLst/>
            </p:spPr>
            <p:txBody>
              <a:bodyPr wrap="none" anchor="ctr"/>
              <a:lstStyle/>
              <a:p>
                <a:endParaRPr lang="zh-CN" altLang="en-US"/>
              </a:p>
            </p:txBody>
          </p:sp>
        </p:grpSp>
        <p:sp>
          <p:nvSpPr>
            <p:cNvPr id="8" name="Freeform 46"/>
            <p:cNvSpPr>
              <a:spLocks/>
            </p:cNvSpPr>
            <p:nvPr/>
          </p:nvSpPr>
          <p:spPr bwMode="gray">
            <a:xfrm>
              <a:off x="428597" y="2511647"/>
              <a:ext cx="8383389" cy="315444"/>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endParaRPr lang="zh-CN" altLang="en-US"/>
            </a:p>
          </p:txBody>
        </p:sp>
        <p:sp>
          <p:nvSpPr>
            <p:cNvPr id="9" name="Line 47"/>
            <p:cNvSpPr>
              <a:spLocks noChangeShapeType="1"/>
            </p:cNvSpPr>
            <p:nvPr/>
          </p:nvSpPr>
          <p:spPr bwMode="gray">
            <a:xfrm flipV="1">
              <a:off x="3252520" y="2500694"/>
              <a:ext cx="248303" cy="284776"/>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zh-CN" altLang="en-US"/>
            </a:p>
          </p:txBody>
        </p:sp>
        <p:sp>
          <p:nvSpPr>
            <p:cNvPr id="10" name="Line 48"/>
            <p:cNvSpPr>
              <a:spLocks noChangeShapeType="1"/>
            </p:cNvSpPr>
            <p:nvPr/>
          </p:nvSpPr>
          <p:spPr bwMode="gray">
            <a:xfrm flipH="1" flipV="1">
              <a:off x="5794471" y="2507266"/>
              <a:ext cx="252512" cy="306681"/>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zh-CN" altLang="en-US"/>
            </a:p>
          </p:txBody>
        </p:sp>
      </p:grpSp>
      <p:sp>
        <p:nvSpPr>
          <p:cNvPr id="23" name="矩形 22"/>
          <p:cNvSpPr/>
          <p:nvPr/>
        </p:nvSpPr>
        <p:spPr>
          <a:xfrm rot="320934">
            <a:off x="7748578" y="4982292"/>
            <a:ext cx="1175065" cy="769441"/>
          </a:xfrm>
          <a:prstGeom prst="rect">
            <a:avLst/>
          </a:prstGeom>
        </p:spPr>
        <p:txBody>
          <a:bodyPr wrap="none">
            <a:spAutoFit/>
          </a:bodyPr>
          <a:lstStyle/>
          <a:p>
            <a:pPr algn="ctr"/>
            <a:r>
              <a:rPr lang="fr-FR" altLang="zh-CN" sz="2200" b="1" dirty="0" smtClean="0">
                <a:solidFill>
                  <a:schemeClr val="bg1"/>
                </a:solidFill>
              </a:rPr>
              <a:t>Rentrée </a:t>
            </a:r>
          </a:p>
          <a:p>
            <a:pPr algn="ctr"/>
            <a:r>
              <a:rPr lang="fr-FR" altLang="zh-CN" sz="2200" b="1" dirty="0" smtClean="0">
                <a:solidFill>
                  <a:schemeClr val="bg1"/>
                </a:solidFill>
              </a:rPr>
              <a:t>2014</a:t>
            </a:r>
            <a:endParaRPr lang="zh-CN" altLang="en-US" sz="2200" b="1" dirty="0">
              <a:solidFill>
                <a:schemeClr val="bg1"/>
              </a:solidFill>
            </a:endParaRPr>
          </a:p>
        </p:txBody>
      </p:sp>
      <p:grpSp>
        <p:nvGrpSpPr>
          <p:cNvPr id="4" name="组合 25"/>
          <p:cNvGrpSpPr/>
          <p:nvPr/>
        </p:nvGrpSpPr>
        <p:grpSpPr>
          <a:xfrm>
            <a:off x="2071670" y="214290"/>
            <a:ext cx="4929222" cy="1643074"/>
            <a:chOff x="2143108" y="714356"/>
            <a:chExt cx="4929222" cy="1643074"/>
          </a:xfrm>
        </p:grpSpPr>
        <p:sp>
          <p:nvSpPr>
            <p:cNvPr id="25" name="下箭头标注 24"/>
            <p:cNvSpPr/>
            <p:nvPr/>
          </p:nvSpPr>
          <p:spPr>
            <a:xfrm>
              <a:off x="2143108" y="714356"/>
              <a:ext cx="4929222" cy="1643074"/>
            </a:xfrm>
            <a:prstGeom prst="down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4" name="矩形 23"/>
            <p:cNvSpPr/>
            <p:nvPr/>
          </p:nvSpPr>
          <p:spPr>
            <a:xfrm>
              <a:off x="2285984" y="714356"/>
              <a:ext cx="4572000" cy="1384995"/>
            </a:xfrm>
            <a:prstGeom prst="rect">
              <a:avLst/>
            </a:prstGeom>
          </p:spPr>
          <p:txBody>
            <a:bodyPr>
              <a:spAutoFit/>
            </a:bodyPr>
            <a:lstStyle/>
            <a:p>
              <a:pPr algn="ctr"/>
              <a:r>
                <a:rPr lang="fr-FR" sz="3200" b="1" dirty="0" smtClean="0">
                  <a:solidFill>
                    <a:srgbClr val="4A452A"/>
                  </a:solidFill>
                  <a:latin typeface="Calibri" pitchFamily="34" charset="0"/>
                </a:rPr>
                <a:t>Trois axes pour la politique nationale</a:t>
              </a:r>
            </a:p>
            <a:p>
              <a:pPr algn="ctr"/>
              <a:r>
                <a:rPr lang="en-US" altLang="zh-CN" sz="2000" dirty="0" smtClean="0">
                  <a:ea typeface="宋体" charset="-122"/>
                </a:rPr>
                <a:t>.</a:t>
              </a:r>
            </a:p>
          </p:txBody>
        </p:sp>
      </p:grpSp>
      <p:sp>
        <p:nvSpPr>
          <p:cNvPr id="28" name="Rectangle 38"/>
          <p:cNvSpPr>
            <a:spLocks noChangeArrowheads="1"/>
          </p:cNvSpPr>
          <p:nvPr/>
        </p:nvSpPr>
        <p:spPr bwMode="gray">
          <a:xfrm>
            <a:off x="1047250" y="2500307"/>
            <a:ext cx="1238733" cy="584775"/>
          </a:xfrm>
          <a:prstGeom prst="rect">
            <a:avLst/>
          </a:prstGeom>
          <a:noFill/>
          <a:ln w="9525" algn="ctr">
            <a:noFill/>
            <a:miter lim="800000"/>
            <a:headEnd/>
            <a:tailEnd/>
          </a:ln>
          <a:effectLst/>
        </p:spPr>
        <p:txBody>
          <a:bodyPr wrap="square">
            <a:spAutoFit/>
          </a:bodyPr>
          <a:lstStyle/>
          <a:p>
            <a:pPr>
              <a:spcAft>
                <a:spcPts val="1288"/>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1</a:t>
            </a:r>
          </a:p>
        </p:txBody>
      </p:sp>
      <p:sp>
        <p:nvSpPr>
          <p:cNvPr id="29" name="Rectangle 40"/>
          <p:cNvSpPr>
            <a:spLocks noChangeArrowheads="1"/>
          </p:cNvSpPr>
          <p:nvPr/>
        </p:nvSpPr>
        <p:spPr bwMode="gray">
          <a:xfrm>
            <a:off x="500034" y="3286124"/>
            <a:ext cx="2643206" cy="3046988"/>
          </a:xfrm>
          <a:prstGeom prst="rect">
            <a:avLst/>
          </a:prstGeom>
          <a:noFill/>
          <a:ln w="9525" algn="ctr">
            <a:noFill/>
            <a:miter lim="800000"/>
            <a:headEnd/>
            <a:tailEnd/>
          </a:ln>
          <a:effectLst/>
        </p:spPr>
        <p:txBody>
          <a:bodyPr wrap="square">
            <a:spAutoFit/>
          </a:bodyPr>
          <a:lstStyle/>
          <a:p>
            <a:pPr algn="ctr" eaLnBrk="0" hangingPunct="0"/>
            <a:endParaRPr lang="fr-FR" sz="800" b="1" dirty="0" smtClean="0">
              <a:latin typeface="Calibri" pitchFamily="34" charset="0"/>
            </a:endParaRPr>
          </a:p>
          <a:p>
            <a:pPr algn="ctr" eaLnBrk="0" hangingPunct="0"/>
            <a:endParaRPr lang="fr-FR" sz="2000" b="1" dirty="0" smtClean="0">
              <a:latin typeface="Calibri" pitchFamily="34" charset="0"/>
            </a:endParaRPr>
          </a:p>
          <a:p>
            <a:pPr algn="ctr" eaLnBrk="0" hangingPunct="0"/>
            <a:r>
              <a:rPr lang="fr-FR" sz="2000" b="1" dirty="0" smtClean="0">
                <a:latin typeface="Calibri" pitchFamily="34" charset="0"/>
              </a:rPr>
              <a:t>Le pédagogique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Programmes et socle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Evolution des pratiques d’évaluation (conférence nationale en décembre)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Les instances pédagogiques dont le  Conseil école collège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Le numérique </a:t>
            </a:r>
            <a:endParaRPr lang="fr-FR" dirty="0" smtClean="0">
              <a:solidFill>
                <a:srgbClr val="4A452A"/>
              </a:solidFill>
              <a:latin typeface="Calibri" pitchFamily="34" charset="0"/>
            </a:endParaRPr>
          </a:p>
        </p:txBody>
      </p:sp>
      <p:sp>
        <p:nvSpPr>
          <p:cNvPr id="31" name="Rectangle 41"/>
          <p:cNvSpPr>
            <a:spLocks noChangeArrowheads="1"/>
          </p:cNvSpPr>
          <p:nvPr/>
        </p:nvSpPr>
        <p:spPr bwMode="gray">
          <a:xfrm>
            <a:off x="3357554" y="3286124"/>
            <a:ext cx="2626301" cy="3323987"/>
          </a:xfrm>
          <a:prstGeom prst="rect">
            <a:avLst/>
          </a:prstGeom>
          <a:noFill/>
          <a:ln w="9525" algn="ctr">
            <a:noFill/>
            <a:miter lim="800000"/>
            <a:headEnd/>
            <a:tailEnd/>
          </a:ln>
          <a:effectLst/>
        </p:spPr>
        <p:txBody>
          <a:bodyPr wrap="square">
            <a:spAutoFit/>
          </a:bodyPr>
          <a:lstStyle/>
          <a:p>
            <a:pPr algn="ctr" eaLnBrk="0" hangingPunct="0"/>
            <a:endParaRPr lang="fr-FR" b="1" dirty="0" smtClean="0">
              <a:latin typeface="Calibri" pitchFamily="34" charset="0"/>
            </a:endParaRPr>
          </a:p>
          <a:p>
            <a:pPr algn="ctr" eaLnBrk="0" hangingPunct="0"/>
            <a:r>
              <a:rPr lang="fr-FR" b="1" dirty="0" smtClean="0">
                <a:latin typeface="Calibri" pitchFamily="34" charset="0"/>
              </a:rPr>
              <a:t>La valorisation </a:t>
            </a:r>
          </a:p>
          <a:p>
            <a:pPr algn="ctr" eaLnBrk="0" hangingPunct="0"/>
            <a:r>
              <a:rPr lang="fr-FR" b="1" dirty="0" smtClean="0">
                <a:latin typeface="Calibri" pitchFamily="34" charset="0"/>
              </a:rPr>
              <a:t>de la voie professionnelle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zh-CN" sz="1400" b="1" dirty="0" smtClean="0">
                <a:solidFill>
                  <a:srgbClr val="1C1C1C"/>
                </a:solidFill>
                <a:ea typeface="宋体" charset="-122"/>
              </a:rPr>
              <a:t>&gt; </a:t>
            </a:r>
            <a:r>
              <a:rPr lang="en-US" altLang="zh-CN" sz="1400" dirty="0" smtClean="0">
                <a:solidFill>
                  <a:srgbClr val="1C1C1C"/>
                </a:solidFill>
                <a:ea typeface="宋体" charset="-122"/>
              </a:rPr>
              <a:t>L’</a:t>
            </a:r>
            <a:r>
              <a:rPr lang="fr-FR" sz="1400" dirty="0" smtClean="0">
                <a:latin typeface="Calibri" pitchFamily="34" charset="0"/>
              </a:rPr>
              <a:t>orientation (préparer l’accès à l’emploi, Parcours individuel d'information, d'orientation et de découverte du monde économique et professionnel, découverte des métiers)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1400" dirty="0" smtClean="0">
                <a:latin typeface="Calibri" pitchFamily="34" charset="0"/>
              </a:rPr>
              <a:t>&gt; L’apprentissage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1400" dirty="0" smtClean="0">
                <a:latin typeface="Calibri" pitchFamily="34" charset="0"/>
              </a:rPr>
              <a:t>&gt; La conférence sociale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1400" dirty="0" smtClean="0">
                <a:latin typeface="Calibri" pitchFamily="34" charset="0"/>
              </a:rPr>
              <a:t>&gt; La lutte contre les sorties sans qualification</a:t>
            </a:r>
          </a:p>
          <a:p>
            <a:pPr eaLnBrk="0" hangingPunct="0"/>
            <a:endParaRPr lang="en-US" altLang="zh-CN" sz="1600" dirty="0">
              <a:solidFill>
                <a:srgbClr val="1C1C1C"/>
              </a:solidFill>
              <a:ea typeface="宋体" charset="-122"/>
            </a:endParaRPr>
          </a:p>
        </p:txBody>
      </p:sp>
      <p:sp>
        <p:nvSpPr>
          <p:cNvPr id="33" name="Rectangle 45"/>
          <p:cNvSpPr>
            <a:spLocks noChangeArrowheads="1"/>
          </p:cNvSpPr>
          <p:nvPr/>
        </p:nvSpPr>
        <p:spPr bwMode="gray">
          <a:xfrm>
            <a:off x="6286512" y="3286125"/>
            <a:ext cx="2857488" cy="3785652"/>
          </a:xfrm>
          <a:prstGeom prst="rect">
            <a:avLst/>
          </a:prstGeom>
          <a:noFill/>
          <a:ln w="9525" algn="ctr">
            <a:noFill/>
            <a:miter lim="800000"/>
            <a:headEnd/>
            <a:tailEnd/>
          </a:ln>
          <a:effectLst/>
        </p:spPr>
        <p:txBody>
          <a:bodyPr wrap="square">
            <a:sp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800" b="1" dirty="0" smtClean="0">
              <a:latin typeface="Calibri" pitchFamily="34" charset="0"/>
            </a:endParaRP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2000" b="1" dirty="0" smtClean="0">
              <a:latin typeface="Calibri" pitchFamily="34" charset="0"/>
            </a:endParaRP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2000" b="1" dirty="0" smtClean="0">
                <a:latin typeface="Calibri" pitchFamily="34" charset="0"/>
              </a:rPr>
              <a:t>Réduire les inégalités</a:t>
            </a:r>
            <a:endParaRPr lang="fr-FR" sz="2000" dirty="0" smtClean="0">
              <a:latin typeface="Calibri" pitchFamily="34" charset="0"/>
            </a:endParaRP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FR" sz="800" dirty="0" smtClean="0">
              <a:latin typeface="Calibri" pitchFamily="34" charset="0"/>
            </a:endParaRP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2000" dirty="0" smtClean="0">
                <a:latin typeface="Calibri" pitchFamily="34" charset="0"/>
              </a:rPr>
              <a:t> La </a:t>
            </a:r>
            <a:r>
              <a:rPr lang="fr-FR" dirty="0" smtClean="0">
                <a:latin typeface="Calibri" pitchFamily="34" charset="0"/>
              </a:rPr>
              <a:t>priorité au primaire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La refondation de l’éducation prioritaire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L’égalité filles-garçons</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L’école inclusive</a:t>
            </a:r>
          </a:p>
          <a:p>
            <a:pPr>
              <a:buFont typeface="Wingdings"/>
              <a:buChar char="Ø"/>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dirty="0" smtClean="0">
                <a:latin typeface="Calibri" pitchFamily="34" charset="0"/>
              </a:rPr>
              <a:t> L’accompagnement des élèves </a:t>
            </a:r>
          </a:p>
          <a:p>
            <a:pPr eaLnBrk="0" hangingPunct="0"/>
            <a:endParaRPr lang="fr-FR" sz="2000" b="1" dirty="0" smtClean="0">
              <a:latin typeface="Calibri" pitchFamily="34" charset="0"/>
            </a:endParaRPr>
          </a:p>
          <a:p>
            <a:pPr eaLnBrk="0" hangingPunct="0"/>
            <a:endParaRPr lang="fr-FR" sz="2000" b="1" dirty="0" smtClean="0">
              <a:latin typeface="Calibri" pitchFamily="34" charset="0"/>
            </a:endParaRPr>
          </a:p>
          <a:p>
            <a:pPr eaLnBrk="0" hangingPunct="0"/>
            <a:r>
              <a:rPr lang="en-US" altLang="zh-CN" sz="1600" dirty="0" smtClean="0">
                <a:solidFill>
                  <a:srgbClr val="1C1C1C"/>
                </a:solidFill>
                <a:ea typeface="宋体" charset="-122"/>
              </a:rPr>
              <a:t> </a:t>
            </a:r>
            <a:endParaRPr lang="en-US" altLang="zh-CN" sz="1600" dirty="0">
              <a:solidFill>
                <a:srgbClr val="1C1C1C"/>
              </a:solidFill>
              <a:ea typeface="宋体" charset="-122"/>
            </a:endParaRPr>
          </a:p>
        </p:txBody>
      </p:sp>
      <p:sp>
        <p:nvSpPr>
          <p:cNvPr id="27" name="Rectangle 38"/>
          <p:cNvSpPr>
            <a:spLocks noChangeArrowheads="1"/>
          </p:cNvSpPr>
          <p:nvPr/>
        </p:nvSpPr>
        <p:spPr bwMode="gray">
          <a:xfrm>
            <a:off x="4071934" y="2428868"/>
            <a:ext cx="1428760" cy="584775"/>
          </a:xfrm>
          <a:prstGeom prst="rect">
            <a:avLst/>
          </a:prstGeom>
          <a:noFill/>
          <a:ln w="9525" algn="ctr">
            <a:noFill/>
            <a:miter lim="800000"/>
            <a:headEnd/>
            <a:tailEnd/>
          </a:ln>
          <a:effectLst/>
        </p:spPr>
        <p:txBody>
          <a:bodyPr wrap="square">
            <a:spAutoFit/>
          </a:bodyPr>
          <a:lstStyle/>
          <a:p>
            <a:pPr>
              <a:spcAft>
                <a:spcPts val="1288"/>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2</a:t>
            </a:r>
          </a:p>
        </p:txBody>
      </p:sp>
      <p:sp>
        <p:nvSpPr>
          <p:cNvPr id="34" name="Rectangle 38"/>
          <p:cNvSpPr>
            <a:spLocks noChangeArrowheads="1"/>
          </p:cNvSpPr>
          <p:nvPr/>
        </p:nvSpPr>
        <p:spPr bwMode="gray">
          <a:xfrm>
            <a:off x="7000892" y="2428868"/>
            <a:ext cx="1285884" cy="584775"/>
          </a:xfrm>
          <a:prstGeom prst="rect">
            <a:avLst/>
          </a:prstGeom>
          <a:noFill/>
          <a:ln w="9525" algn="ctr">
            <a:noFill/>
            <a:miter lim="800000"/>
            <a:headEnd/>
            <a:tailEnd/>
          </a:ln>
          <a:effectLst/>
        </p:spPr>
        <p:txBody>
          <a:bodyPr wrap="square">
            <a:spAutoFit/>
          </a:bodyPr>
          <a:lstStyle/>
          <a:p>
            <a:pPr>
              <a:spcAft>
                <a:spcPts val="1288"/>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FR" sz="3200" b="1" dirty="0" smtClean="0">
                <a:latin typeface="Calibri" pitchFamily="34" charset="0"/>
              </a:rPr>
              <a:t>Axe 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32192">
            <a:off x="7746629" y="4857760"/>
            <a:ext cx="1175065" cy="769441"/>
          </a:xfrm>
          <a:prstGeom prst="rect">
            <a:avLst/>
          </a:prstGeom>
        </p:spPr>
        <p:txBody>
          <a:bodyPr wrap="none">
            <a:spAutoFit/>
          </a:bodyPr>
          <a:lstStyle/>
          <a:p>
            <a:pPr algn="ctr"/>
            <a:r>
              <a:rPr lang="en-US" altLang="zh-CN" sz="2200" b="1" dirty="0" err="1" smtClean="0">
                <a:solidFill>
                  <a:schemeClr val="bg1"/>
                </a:solidFill>
              </a:rPr>
              <a:t>Rentrée</a:t>
            </a:r>
            <a:r>
              <a:rPr lang="en-US" altLang="zh-CN" sz="2200" b="1" dirty="0" smtClean="0">
                <a:solidFill>
                  <a:schemeClr val="bg1"/>
                </a:solidFill>
              </a:rPr>
              <a:t> </a:t>
            </a:r>
          </a:p>
          <a:p>
            <a:pPr algn="ctr"/>
            <a:r>
              <a:rPr lang="en-US" altLang="zh-CN" sz="2200" b="1" dirty="0" smtClean="0">
                <a:solidFill>
                  <a:schemeClr val="bg1"/>
                </a:solidFill>
              </a:rPr>
              <a:t>2014</a:t>
            </a:r>
          </a:p>
        </p:txBody>
      </p:sp>
      <p:pic>
        <p:nvPicPr>
          <p:cNvPr id="6" name="Image 5" descr="organigramme.gif"/>
          <p:cNvPicPr>
            <a:picLocks noChangeAspect="1"/>
          </p:cNvPicPr>
          <p:nvPr/>
        </p:nvPicPr>
        <p:blipFill>
          <a:blip r:embed="rId3" cstate="print"/>
          <a:srcRect l="18696" t="12514" r="16911" b="7378"/>
          <a:stretch>
            <a:fillRect/>
          </a:stretch>
        </p:blipFill>
        <p:spPr>
          <a:xfrm>
            <a:off x="0" y="214290"/>
            <a:ext cx="9144000" cy="6270536"/>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pPr algn="ctr"/>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 2014</a:t>
            </a:r>
          </a:p>
        </p:txBody>
      </p:sp>
      <p:sp>
        <p:nvSpPr>
          <p:cNvPr id="7" name="文本占位符 6"/>
          <p:cNvSpPr>
            <a:spLocks noGrp="1"/>
          </p:cNvSpPr>
          <p:nvPr>
            <p:ph type="body" sz="quarter" idx="11"/>
          </p:nvPr>
        </p:nvSpPr>
        <p:spPr>
          <a:xfrm>
            <a:off x="500034" y="0"/>
            <a:ext cx="8132954" cy="5000660"/>
          </a:xfrm>
        </p:spPr>
        <p:txBody>
          <a:bodyPr>
            <a:normAutofit fontScale="25000" lnSpcReduction="20000"/>
          </a:bodyPr>
          <a:lstStyle/>
          <a:p>
            <a:pPr marL="514350" indent="-514350">
              <a:buSzPct val="90000"/>
              <a:buFont typeface="Wingdings"/>
              <a:buChar char="Ø"/>
            </a:pPr>
            <a:endParaRPr lang="en-US" altLang="zh-CN" sz="5900" b="1" dirty="0" smtClean="0">
              <a:ea typeface="宋体" charset="-122"/>
            </a:endParaRPr>
          </a:p>
          <a:p>
            <a:pPr marL="514350" indent="-514350">
              <a:buSzPct val="90000"/>
              <a:buFont typeface="Wingdings"/>
              <a:buChar char="Ø"/>
            </a:pPr>
            <a:endParaRPr lang="en-US" altLang="zh-CN" sz="5900" b="1" dirty="0" smtClean="0">
              <a:ea typeface="宋体" charset="-122"/>
            </a:endParaRPr>
          </a:p>
          <a:p>
            <a:pPr marL="514350" indent="-514350">
              <a:buSzPct val="90000"/>
              <a:buFont typeface="Wingdings"/>
              <a:buChar char="Ø"/>
            </a:pPr>
            <a:r>
              <a:rPr lang="en-US" altLang="zh-CN" sz="12800" b="1" dirty="0" err="1" smtClean="0">
                <a:ea typeface="宋体" charset="-122"/>
              </a:rPr>
              <a:t>Réception</a:t>
            </a:r>
            <a:r>
              <a:rPr lang="en-US" altLang="zh-CN" sz="12800" b="1" dirty="0" smtClean="0">
                <a:ea typeface="宋体" charset="-122"/>
              </a:rPr>
              <a:t> du </a:t>
            </a:r>
            <a:r>
              <a:rPr lang="en-US" altLang="zh-CN" sz="12800" b="1" dirty="0" err="1" smtClean="0">
                <a:ea typeface="宋体" charset="-122"/>
              </a:rPr>
              <a:t>courrier</a:t>
            </a:r>
            <a:r>
              <a:rPr lang="en-US" altLang="zh-CN" sz="12800" b="1" dirty="0" smtClean="0">
                <a:ea typeface="宋体" charset="-122"/>
              </a:rPr>
              <a:t> central </a:t>
            </a:r>
            <a:r>
              <a:rPr lang="en-US" altLang="zh-CN" sz="12800" b="1" dirty="0" err="1" smtClean="0">
                <a:ea typeface="宋体" charset="-122"/>
              </a:rPr>
              <a:t>modifiée</a:t>
            </a:r>
            <a:endParaRPr lang="en-US" altLang="zh-CN" sz="12800" b="1" dirty="0" smtClean="0">
              <a:ea typeface="宋体" charset="-122"/>
            </a:endParaRPr>
          </a:p>
          <a:p>
            <a:pPr marL="514350" indent="-514350">
              <a:buSzPct val="90000"/>
              <a:buNone/>
            </a:pPr>
            <a:r>
              <a:rPr lang="en-US" altLang="zh-CN" sz="12800" dirty="0" smtClean="0">
                <a:ea typeface="宋体" charset="-122"/>
              </a:rPr>
              <a:t>	</a:t>
            </a:r>
            <a:r>
              <a:rPr lang="en-US" altLang="zh-CN" sz="11200" dirty="0" err="1" smtClean="0">
                <a:ea typeface="宋体" charset="-122"/>
              </a:rPr>
              <a:t>Lettre</a:t>
            </a:r>
            <a:r>
              <a:rPr lang="en-US" altLang="zh-CN" sz="11200" dirty="0" smtClean="0">
                <a:ea typeface="宋体" charset="-122"/>
              </a:rPr>
              <a:t> </a:t>
            </a:r>
            <a:r>
              <a:rPr lang="en-US" altLang="zh-CN" sz="11200" dirty="0" err="1" smtClean="0">
                <a:ea typeface="宋体" charset="-122"/>
              </a:rPr>
              <a:t>hebdomadaire</a:t>
            </a:r>
            <a:r>
              <a:rPr lang="en-US" altLang="zh-CN" sz="11200" dirty="0" smtClean="0">
                <a:ea typeface="宋体" charset="-122"/>
              </a:rPr>
              <a:t> </a:t>
            </a:r>
            <a:r>
              <a:rPr lang="en-US" altLang="zh-CN" sz="11200" dirty="0" err="1" smtClean="0">
                <a:ea typeface="宋体" charset="-122"/>
              </a:rPr>
              <a:t>accompagnée</a:t>
            </a:r>
            <a:r>
              <a:rPr lang="en-US" altLang="zh-CN" sz="11200" dirty="0" smtClean="0">
                <a:ea typeface="宋体" charset="-122"/>
              </a:rPr>
              <a:t> de liens</a:t>
            </a:r>
          </a:p>
          <a:p>
            <a:pPr marL="514350" indent="-514350">
              <a:buSzPct val="90000"/>
              <a:buNone/>
            </a:pPr>
            <a:endParaRPr lang="en-US" altLang="zh-CN" sz="800" dirty="0" smtClean="0">
              <a:ea typeface="宋体" charset="-122"/>
            </a:endParaRPr>
          </a:p>
          <a:p>
            <a:pPr marL="514350" indent="-514350">
              <a:buSzPct val="90000"/>
              <a:buNone/>
            </a:pPr>
            <a:endParaRPr lang="en-US" altLang="zh-CN" sz="800" dirty="0" smtClean="0">
              <a:ea typeface="宋体" charset="-122"/>
            </a:endParaRPr>
          </a:p>
          <a:p>
            <a:pPr marL="514350" indent="-514350">
              <a:buSzPct val="90000"/>
              <a:buNone/>
            </a:pPr>
            <a:endParaRPr lang="en-US" altLang="zh-CN" dirty="0" smtClean="0">
              <a:ea typeface="宋体" charset="-122"/>
            </a:endParaRPr>
          </a:p>
          <a:p>
            <a:pPr marL="514350" indent="-514350">
              <a:buSzPct val="90000"/>
              <a:buFont typeface="Wingdings"/>
              <a:buChar char="Ø"/>
            </a:pPr>
            <a:r>
              <a:rPr lang="en-US" altLang="zh-CN" sz="12800" b="1" dirty="0" err="1" smtClean="0">
                <a:ea typeface="宋体" charset="-122"/>
              </a:rPr>
              <a:t>Congés</a:t>
            </a:r>
            <a:r>
              <a:rPr lang="en-US" altLang="zh-CN" sz="12800" b="1" dirty="0" smtClean="0">
                <a:ea typeface="宋体" charset="-122"/>
              </a:rPr>
              <a:t> et </a:t>
            </a:r>
            <a:r>
              <a:rPr lang="en-US" altLang="zh-CN" sz="12800" b="1" dirty="0" err="1" smtClean="0">
                <a:ea typeface="宋体" charset="-122"/>
              </a:rPr>
              <a:t>autorisations</a:t>
            </a:r>
            <a:r>
              <a:rPr lang="en-US" altLang="zh-CN" sz="12800" b="1" dirty="0" smtClean="0">
                <a:ea typeface="宋体" charset="-122"/>
              </a:rPr>
              <a:t> </a:t>
            </a:r>
            <a:r>
              <a:rPr lang="en-US" altLang="zh-CN" sz="12800" b="1" dirty="0" err="1" smtClean="0">
                <a:ea typeface="宋体" charset="-122"/>
              </a:rPr>
              <a:t>d’absences</a:t>
            </a:r>
            <a:endParaRPr lang="en-US" altLang="zh-CN" sz="12800" b="1" dirty="0" smtClean="0">
              <a:ea typeface="宋体" charset="-122"/>
            </a:endParaRPr>
          </a:p>
          <a:p>
            <a:pPr marL="514350" indent="-514350">
              <a:buSzPct val="90000"/>
              <a:buNone/>
            </a:pPr>
            <a:endParaRPr lang="en-US" altLang="zh-CN" sz="12800" b="1" dirty="0" smtClean="0">
              <a:ea typeface="宋体" charset="-122"/>
            </a:endParaRPr>
          </a:p>
          <a:p>
            <a:pPr marL="514350" indent="-514350">
              <a:buSzPct val="90000"/>
              <a:buFont typeface="Wingdings"/>
              <a:buChar char="Ø"/>
            </a:pPr>
            <a:r>
              <a:rPr lang="en-US" altLang="zh-CN" sz="12800" b="1" smtClean="0">
                <a:ea typeface="宋体" charset="-122"/>
              </a:rPr>
              <a:t>Déclaration </a:t>
            </a:r>
            <a:r>
              <a:rPr lang="en-US" altLang="zh-CN" sz="12800" b="1" dirty="0" err="1" smtClean="0">
                <a:ea typeface="宋体" charset="-122"/>
              </a:rPr>
              <a:t>d’intention</a:t>
            </a:r>
            <a:r>
              <a:rPr lang="en-US" altLang="zh-CN" sz="12800" b="1" dirty="0" smtClean="0">
                <a:ea typeface="宋体" charset="-122"/>
              </a:rPr>
              <a:t> de </a:t>
            </a:r>
            <a:r>
              <a:rPr lang="en-US" altLang="zh-CN" sz="12800" b="1" dirty="0" err="1" smtClean="0">
                <a:ea typeface="宋体" charset="-122"/>
              </a:rPr>
              <a:t>grève</a:t>
            </a:r>
            <a:r>
              <a:rPr lang="en-US" altLang="zh-CN" sz="12800" b="1" dirty="0" smtClean="0">
                <a:ea typeface="宋体" charset="-122"/>
              </a:rPr>
              <a:t>: </a:t>
            </a:r>
            <a:r>
              <a:rPr lang="en-US" altLang="zh-CN" sz="12800" b="1" dirty="0" err="1" smtClean="0">
                <a:ea typeface="宋体" charset="-122"/>
              </a:rPr>
              <a:t>une</a:t>
            </a:r>
            <a:r>
              <a:rPr lang="en-US" altLang="zh-CN" sz="12800" b="1" dirty="0" smtClean="0">
                <a:ea typeface="宋体" charset="-122"/>
              </a:rPr>
              <a:t> </a:t>
            </a:r>
            <a:r>
              <a:rPr lang="en-US" altLang="zh-CN" sz="12800" b="1" dirty="0" err="1" smtClean="0">
                <a:ea typeface="宋体" charset="-122"/>
              </a:rPr>
              <a:t>démarche</a:t>
            </a:r>
            <a:r>
              <a:rPr lang="en-US" altLang="zh-CN" sz="12800" b="1" dirty="0" smtClean="0">
                <a:ea typeface="宋体" charset="-122"/>
              </a:rPr>
              <a:t> </a:t>
            </a:r>
            <a:r>
              <a:rPr lang="en-US" altLang="zh-CN" sz="12800" b="1" dirty="0" err="1" smtClean="0">
                <a:ea typeface="宋体" charset="-122"/>
              </a:rPr>
              <a:t>individuelle</a:t>
            </a:r>
            <a:r>
              <a:rPr lang="en-US" altLang="zh-CN" sz="12800" b="1" dirty="0" smtClean="0">
                <a:ea typeface="宋体" charset="-122"/>
              </a:rPr>
              <a:t> </a:t>
            </a:r>
          </a:p>
          <a:p>
            <a:pPr marL="514350" indent="-514350">
              <a:buSzPct val="90000"/>
              <a:buNone/>
            </a:pPr>
            <a:endParaRPr lang="en-US" altLang="zh-CN" sz="12800" b="1" dirty="0" smtClean="0">
              <a:ea typeface="宋体" charset="-122"/>
            </a:endParaRPr>
          </a:p>
          <a:p>
            <a:pPr marL="514350" indent="-514350">
              <a:buSzPct val="90000"/>
              <a:buFont typeface="Wingdings"/>
              <a:buChar char="Ø"/>
            </a:pPr>
            <a:r>
              <a:rPr lang="en-US" altLang="zh-CN" sz="12800" b="1" dirty="0" err="1" smtClean="0">
                <a:ea typeface="宋体" charset="-122"/>
              </a:rPr>
              <a:t>Emploi</a:t>
            </a:r>
            <a:r>
              <a:rPr lang="en-US" altLang="zh-CN" sz="12800" b="1" dirty="0" smtClean="0">
                <a:ea typeface="宋体" charset="-122"/>
              </a:rPr>
              <a:t> du temps des temps </a:t>
            </a:r>
            <a:r>
              <a:rPr lang="en-US" altLang="zh-CN" sz="12800" b="1" dirty="0" err="1" smtClean="0">
                <a:ea typeface="宋体" charset="-122"/>
              </a:rPr>
              <a:t>partiels</a:t>
            </a:r>
            <a:r>
              <a:rPr lang="en-US" altLang="zh-CN" sz="12800" b="1" dirty="0" smtClean="0">
                <a:ea typeface="宋体" charset="-122"/>
              </a:rPr>
              <a:t>: urgent!</a:t>
            </a:r>
          </a:p>
          <a:p>
            <a:pPr marL="514350" indent="-514350">
              <a:buSzPct val="90000"/>
              <a:buFont typeface="Wingdings"/>
              <a:buChar char="Ø"/>
            </a:pPr>
            <a:endParaRPr lang="en-US" altLang="zh-CN" sz="12800" b="1" dirty="0" smtClean="0">
              <a:ea typeface="宋体" charset="-122"/>
            </a:endParaRPr>
          </a:p>
          <a:p>
            <a:pPr marL="514350" indent="-514350">
              <a:buSzPct val="90000"/>
              <a:buAutoNum type="arabicPeriod"/>
            </a:pPr>
            <a:endParaRPr lang="en-US" altLang="zh-CN" sz="12800" b="1" dirty="0" smtClean="0">
              <a:ea typeface="宋体" charset="-122"/>
            </a:endParaRPr>
          </a:p>
          <a:p>
            <a:pPr marL="514350" indent="-514350">
              <a:buSzPct val="90000"/>
              <a:buNone/>
            </a:pPr>
            <a:endParaRPr lang="en-US" altLang="zh-CN" sz="12800" b="1" dirty="0" smtClean="0">
              <a:ea typeface="宋体" charset="-122"/>
            </a:endParaRPr>
          </a:p>
          <a:p>
            <a:pPr marL="514350" indent="-514350">
              <a:buSzPct val="90000"/>
              <a:buAutoNum type="arabicPeriod"/>
            </a:pPr>
            <a:endParaRPr lang="en-US" altLang="zh-CN" sz="12800" i="1" dirty="0" smtClean="0">
              <a:ea typeface="宋体" charset="-122"/>
            </a:endParaRPr>
          </a:p>
          <a:p>
            <a:pPr marL="514350" indent="-514350">
              <a:buSzPct val="90000"/>
              <a:buNone/>
            </a:pPr>
            <a:r>
              <a:rPr lang="en-US" altLang="zh-CN" sz="12800" dirty="0" smtClean="0">
                <a:ea typeface="宋体" charset="-122"/>
              </a:rPr>
              <a:t>	</a:t>
            </a:r>
            <a:endParaRPr lang="en-US" altLang="zh-CN" sz="12800" dirty="0" smtClean="0">
              <a:solidFill>
                <a:srgbClr val="FF0000"/>
              </a:solidFill>
              <a:ea typeface="宋体" charset="-122"/>
            </a:endParaRPr>
          </a:p>
          <a:p>
            <a:pPr>
              <a:buSzPct val="90000"/>
            </a:pPr>
            <a:endParaRPr lang="en-US" altLang="zh-CN" sz="12800" dirty="0" smtClean="0">
              <a:ea typeface="宋体" charset="-122"/>
            </a:endParaRPr>
          </a:p>
          <a:p>
            <a:pPr>
              <a:buSzPct val="90000"/>
              <a:buNone/>
            </a:pPr>
            <a:endParaRPr lang="en-US" altLang="zh-CN" sz="12800" dirty="0" smtClean="0">
              <a:ea typeface="宋体" charset="-122"/>
            </a:endParaRPr>
          </a:p>
          <a:p>
            <a:endParaRPr lang="zh-CN" altLang="en-US" sz="1280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00034" y="214290"/>
            <a:ext cx="8139783" cy="857250"/>
          </a:xfrm>
        </p:spPr>
        <p:txBody>
          <a:bodyPr vert="horz" lIns="91440" tIns="45720" rIns="91440" bIns="45720" rtlCol="0">
            <a:normAutofit/>
          </a:bodyPr>
          <a:lstStyle/>
          <a:p>
            <a:r>
              <a:rPr lang="en-US" altLang="zh-CN" sz="4800" dirty="0" smtClean="0">
                <a:solidFill>
                  <a:srgbClr val="C00000"/>
                </a:solidFill>
                <a:ea typeface="宋体" charset="-122"/>
              </a:rPr>
              <a:t>POINTS SUR LES EVS</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000108"/>
            <a:ext cx="8286808" cy="4714908"/>
          </a:xfrm>
        </p:spPr>
        <p:txBody>
          <a:bodyPr>
            <a:normAutofit/>
          </a:bodyPr>
          <a:lstStyle/>
          <a:p>
            <a:pPr>
              <a:buSzPct val="90000"/>
              <a:buFont typeface="Wingdings"/>
              <a:buChar char="Ø"/>
            </a:pPr>
            <a:r>
              <a:rPr lang="en-US" altLang="zh-CN" dirty="0" err="1" smtClean="0">
                <a:ea typeface="宋体" charset="-122"/>
              </a:rPr>
              <a:t>Accueil</a:t>
            </a:r>
            <a:r>
              <a:rPr lang="en-US" altLang="zh-CN" dirty="0" smtClean="0">
                <a:ea typeface="宋体" charset="-122"/>
              </a:rPr>
              <a:t> des nouveaux EVS: </a:t>
            </a:r>
            <a:r>
              <a:rPr lang="en-US" altLang="zh-CN" dirty="0" err="1" smtClean="0">
                <a:ea typeface="宋体" charset="-122"/>
              </a:rPr>
              <a:t>période</a:t>
            </a:r>
            <a:r>
              <a:rPr lang="en-US" altLang="zh-CN" dirty="0" smtClean="0">
                <a:ea typeface="宋体" charset="-122"/>
              </a:rPr>
              <a:t> </a:t>
            </a:r>
            <a:r>
              <a:rPr lang="en-US" altLang="zh-CN" dirty="0" err="1" smtClean="0">
                <a:ea typeface="宋体" charset="-122"/>
              </a:rPr>
              <a:t>d’essai</a:t>
            </a:r>
            <a:endParaRPr lang="en-US" altLang="zh-CN" dirty="0" smtClean="0">
              <a:ea typeface="宋体" charset="-122"/>
            </a:endParaRPr>
          </a:p>
          <a:p>
            <a:pPr>
              <a:buSzPct val="90000"/>
              <a:buFont typeface="Wingdings"/>
              <a:buChar char="Ø"/>
            </a:pPr>
            <a:r>
              <a:rPr lang="en-US" altLang="zh-CN" dirty="0" smtClean="0">
                <a:ea typeface="宋体" charset="-122"/>
              </a:rPr>
              <a:t>Rappels des </a:t>
            </a:r>
            <a:r>
              <a:rPr lang="en-US" altLang="zh-CN" dirty="0" err="1" smtClean="0">
                <a:ea typeface="宋体" charset="-122"/>
              </a:rPr>
              <a:t>différentes</a:t>
            </a:r>
            <a:r>
              <a:rPr lang="en-US" altLang="zh-CN" dirty="0" smtClean="0">
                <a:ea typeface="宋体" charset="-122"/>
              </a:rPr>
              <a:t> missions et posture </a:t>
            </a:r>
            <a:r>
              <a:rPr lang="en-US" altLang="zh-CN" dirty="0" err="1" smtClean="0">
                <a:ea typeface="宋体" charset="-122"/>
              </a:rPr>
              <a:t>professionnelle</a:t>
            </a:r>
            <a:endParaRPr lang="en-US" altLang="zh-CN" dirty="0" smtClean="0">
              <a:ea typeface="宋体" charset="-122"/>
            </a:endParaRPr>
          </a:p>
          <a:p>
            <a:pPr>
              <a:buSzPct val="90000"/>
              <a:buFont typeface="Wingdings"/>
              <a:buChar char="Ø"/>
            </a:pPr>
            <a:r>
              <a:rPr lang="en-US" altLang="zh-CN" dirty="0" smtClean="0">
                <a:ea typeface="宋体" charset="-122"/>
              </a:rPr>
              <a:t>Formation à </a:t>
            </a:r>
            <a:r>
              <a:rPr lang="en-US" altLang="zh-CN" dirty="0" err="1" smtClean="0">
                <a:ea typeface="宋体" charset="-122"/>
              </a:rPr>
              <a:t>l’accueil</a:t>
            </a:r>
            <a:r>
              <a:rPr lang="en-US" altLang="zh-CN" dirty="0" smtClean="0">
                <a:ea typeface="宋体" charset="-122"/>
              </a:rPr>
              <a:t>  </a:t>
            </a:r>
            <a:r>
              <a:rPr lang="en-US" altLang="zh-CN" dirty="0" err="1" smtClean="0">
                <a:ea typeface="宋体" charset="-122"/>
              </a:rPr>
              <a:t>téléphonique</a:t>
            </a:r>
            <a:endParaRPr lang="en-US" altLang="zh-CN" dirty="0" smtClean="0">
              <a:ea typeface="宋体" charset="-122"/>
            </a:endParaRPr>
          </a:p>
          <a:p>
            <a:pPr>
              <a:buSzPct val="90000"/>
              <a:buFont typeface="Wingdings"/>
              <a:buChar char="Ø"/>
            </a:pPr>
            <a:r>
              <a:rPr lang="en-US" altLang="zh-CN" dirty="0" smtClean="0">
                <a:ea typeface="宋体" charset="-122"/>
              </a:rPr>
              <a:t>Relations avec le </a:t>
            </a:r>
            <a:r>
              <a:rPr lang="en-US" altLang="zh-CN" dirty="0" err="1" smtClean="0">
                <a:ea typeface="宋体" charset="-122"/>
              </a:rPr>
              <a:t>collège</a:t>
            </a:r>
            <a:r>
              <a:rPr lang="en-US" altLang="zh-CN" dirty="0" smtClean="0">
                <a:ea typeface="宋体" charset="-122"/>
              </a:rPr>
              <a:t> </a:t>
            </a:r>
            <a:r>
              <a:rPr lang="en-US" altLang="zh-CN" dirty="0" err="1" smtClean="0">
                <a:ea typeface="宋体" charset="-122"/>
              </a:rPr>
              <a:t>Clémenceau</a:t>
            </a:r>
            <a:endParaRPr lang="en-US" altLang="zh-CN" dirty="0" smtClean="0">
              <a:ea typeface="宋体" charset="-122"/>
            </a:endParaRPr>
          </a:p>
          <a:p>
            <a:pPr>
              <a:buSzPct val="90000"/>
              <a:buFont typeface="Wingdings"/>
              <a:buChar char="Ø"/>
            </a:pPr>
            <a:r>
              <a:rPr lang="en-US" altLang="zh-CN" dirty="0" err="1" smtClean="0">
                <a:ea typeface="宋体" charset="-122"/>
              </a:rPr>
              <a:t>Conduite</a:t>
            </a:r>
            <a:r>
              <a:rPr lang="en-US" altLang="zh-CN" dirty="0" smtClean="0">
                <a:ea typeface="宋体" charset="-122"/>
              </a:rPr>
              <a:t> à </a:t>
            </a:r>
            <a:r>
              <a:rPr lang="en-US" altLang="zh-CN" dirty="0" err="1" smtClean="0">
                <a:ea typeface="宋体" charset="-122"/>
              </a:rPr>
              <a:t>tenir</a:t>
            </a:r>
            <a:r>
              <a:rPr lang="en-US" altLang="zh-CN" dirty="0" smtClean="0">
                <a:ea typeface="宋体" charset="-122"/>
              </a:rPr>
              <a:t> en </a:t>
            </a:r>
            <a:r>
              <a:rPr lang="en-US" altLang="zh-CN" dirty="0" err="1" smtClean="0">
                <a:ea typeface="宋体" charset="-122"/>
              </a:rPr>
              <a:t>cas</a:t>
            </a:r>
            <a:r>
              <a:rPr lang="en-US" altLang="zh-CN" dirty="0" smtClean="0">
                <a:ea typeface="宋体" charset="-122"/>
              </a:rPr>
              <a:t> de </a:t>
            </a:r>
            <a:r>
              <a:rPr lang="en-US" altLang="zh-CN" dirty="0" err="1" smtClean="0">
                <a:ea typeface="宋体" charset="-122"/>
              </a:rPr>
              <a:t>problème</a:t>
            </a:r>
            <a:endParaRPr lang="en-US" altLang="zh-CN" dirty="0" smtClean="0">
              <a:ea typeface="宋体" charset="-122"/>
            </a:endParaRPr>
          </a:p>
          <a:p>
            <a:pPr>
              <a:buSzPct val="90000"/>
              <a:buNone/>
            </a:pPr>
            <a:r>
              <a:rPr lang="en-US" altLang="zh-CN" dirty="0" smtClean="0">
                <a:ea typeface="宋体" charset="-122"/>
              </a:rPr>
              <a:t>	REFERENTE </a:t>
            </a:r>
            <a:r>
              <a:rPr lang="en-US" altLang="zh-CN" dirty="0" smtClean="0">
                <a:ea typeface="宋体" charset="-122"/>
              </a:rPr>
              <a:t>DU DOSSIER: </a:t>
            </a:r>
            <a:endParaRPr lang="en-US" altLang="zh-CN" dirty="0" smtClean="0">
              <a:ea typeface="宋体" charset="-122"/>
            </a:endParaRPr>
          </a:p>
          <a:p>
            <a:pPr>
              <a:buSzPct val="90000"/>
              <a:buNone/>
            </a:pPr>
            <a:r>
              <a:rPr lang="en-US" altLang="zh-CN" dirty="0">
                <a:ea typeface="宋体" charset="-122"/>
              </a:rPr>
              <a:t>	</a:t>
            </a:r>
            <a:r>
              <a:rPr lang="en-US" altLang="zh-CN" dirty="0" smtClean="0">
                <a:ea typeface="宋体" charset="-122"/>
              </a:rPr>
              <a:t>Olivia </a:t>
            </a:r>
            <a:r>
              <a:rPr lang="en-US" altLang="zh-CN" dirty="0" smtClean="0">
                <a:ea typeface="宋体" charset="-122"/>
              </a:rPr>
              <a:t>VILLETELLE</a:t>
            </a:r>
          </a:p>
          <a:p>
            <a:pPr>
              <a:buSzPct val="90000"/>
              <a:buFont typeface="Wingdings"/>
              <a:buChar char="Ø"/>
            </a:pPr>
            <a:endParaRPr lang="en-US" altLang="zh-CN" sz="2800" dirty="0" smtClean="0">
              <a:ea typeface="宋体" charset="-122"/>
            </a:endParaRPr>
          </a:p>
          <a:p>
            <a:pPr>
              <a:buSzPct val="90000"/>
              <a:buFont typeface="Wingdings"/>
              <a:buChar char="Ø"/>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6629" y="4857760"/>
            <a:ext cx="1110945" cy="769441"/>
          </a:xfrm>
          <a:prstGeom prst="rect">
            <a:avLst/>
          </a:prstGeom>
        </p:spPr>
        <p:txBody>
          <a:bodyPr wrap="none">
            <a:spAutoFit/>
          </a:bodyPr>
          <a:lstStyle/>
          <a:p>
            <a:r>
              <a:rPr lang="en-US" altLang="zh-CN" sz="2200" b="1" dirty="0" err="1" smtClean="0">
                <a:solidFill>
                  <a:schemeClr val="bg1"/>
                </a:solidFill>
              </a:rPr>
              <a:t>Rentrée</a:t>
            </a:r>
            <a:endParaRPr lang="en-US" altLang="zh-CN" sz="2200" b="1" dirty="0" smtClean="0">
              <a:solidFill>
                <a:schemeClr val="bg1"/>
              </a:solidFill>
            </a:endParaRPr>
          </a:p>
          <a:p>
            <a:pPr algn="ctr"/>
            <a:r>
              <a:rPr lang="en-US" altLang="zh-CN" sz="2200" b="1" dirty="0" smtClean="0">
                <a:solidFill>
                  <a:schemeClr val="bg1"/>
                </a:solidFill>
              </a:rPr>
              <a:t>2014</a:t>
            </a:r>
          </a:p>
        </p:txBody>
      </p:sp>
      <p:sp>
        <p:nvSpPr>
          <p:cNvPr id="6" name="文本占位符 5"/>
          <p:cNvSpPr>
            <a:spLocks noGrp="1"/>
          </p:cNvSpPr>
          <p:nvPr>
            <p:ph type="body" sz="quarter" idx="4294967295"/>
          </p:nvPr>
        </p:nvSpPr>
        <p:spPr>
          <a:xfrm>
            <a:off x="571472" y="142852"/>
            <a:ext cx="8139783" cy="857250"/>
          </a:xfrm>
        </p:spPr>
        <p:txBody>
          <a:bodyPr vert="horz" lIns="91440" tIns="45720" rIns="91440" bIns="45720" rtlCol="0">
            <a:normAutofit/>
          </a:bodyPr>
          <a:lstStyle/>
          <a:p>
            <a:r>
              <a:rPr lang="en-US" altLang="zh-CN" sz="4800" dirty="0" err="1" smtClean="0">
                <a:solidFill>
                  <a:srgbClr val="C00000"/>
                </a:solidFill>
                <a:ea typeface="宋体" charset="-122"/>
              </a:rPr>
              <a:t>Projets</a:t>
            </a:r>
            <a:r>
              <a:rPr lang="en-US" altLang="zh-CN" sz="4800" dirty="0" smtClean="0">
                <a:solidFill>
                  <a:srgbClr val="C00000"/>
                </a:solidFill>
                <a:ea typeface="宋体" charset="-122"/>
              </a:rPr>
              <a:t> </a:t>
            </a:r>
            <a:r>
              <a:rPr lang="en-US" altLang="zh-CN" sz="4800" dirty="0" err="1" smtClean="0">
                <a:solidFill>
                  <a:srgbClr val="C00000"/>
                </a:solidFill>
                <a:ea typeface="宋体" charset="-122"/>
              </a:rPr>
              <a:t>pédagogiques</a:t>
            </a:r>
            <a:endParaRPr lang="zh-CN" altLang="en-US" sz="4800" dirty="0" smtClean="0">
              <a:solidFill>
                <a:srgbClr val="C00000"/>
              </a:solidFill>
              <a:ea typeface="宋体" charset="-122"/>
            </a:endParaRPr>
          </a:p>
        </p:txBody>
      </p:sp>
      <p:sp>
        <p:nvSpPr>
          <p:cNvPr id="7" name="文本占位符 6"/>
          <p:cNvSpPr>
            <a:spLocks noGrp="1"/>
          </p:cNvSpPr>
          <p:nvPr>
            <p:ph type="body" sz="quarter" idx="11"/>
          </p:nvPr>
        </p:nvSpPr>
        <p:spPr>
          <a:xfrm>
            <a:off x="214282" y="1071546"/>
            <a:ext cx="8286808" cy="5143536"/>
          </a:xfrm>
        </p:spPr>
        <p:txBody>
          <a:bodyPr>
            <a:normAutofit fontScale="25000" lnSpcReduction="20000"/>
          </a:bodyPr>
          <a:lstStyle/>
          <a:p>
            <a:pPr marL="514350" indent="-514350">
              <a:buSzPct val="90000"/>
              <a:buFont typeface="Wingdings"/>
              <a:buChar char="Ø"/>
            </a:pPr>
            <a:r>
              <a:rPr lang="en-US" altLang="zh-CN" sz="8000" b="1" dirty="0" smtClean="0">
                <a:ea typeface="宋体" charset="-122"/>
              </a:rPr>
              <a:t>Construction de la </a:t>
            </a:r>
            <a:r>
              <a:rPr lang="en-US" altLang="zh-CN" sz="8000" b="1" dirty="0" err="1" smtClean="0">
                <a:ea typeface="宋体" charset="-122"/>
              </a:rPr>
              <a:t>mémoire</a:t>
            </a:r>
            <a:r>
              <a:rPr lang="en-US" altLang="zh-CN" sz="8000" b="1" dirty="0" smtClean="0">
                <a:ea typeface="宋体" charset="-122"/>
              </a:rPr>
              <a:t> collective:  </a:t>
            </a:r>
            <a:r>
              <a:rPr lang="en-US" altLang="zh-CN" sz="8000" dirty="0" err="1" smtClean="0">
                <a:ea typeface="宋体" charset="-122"/>
              </a:rPr>
              <a:t>centenaire</a:t>
            </a:r>
            <a:r>
              <a:rPr lang="en-US" altLang="zh-CN" sz="8000" dirty="0" smtClean="0">
                <a:ea typeface="宋体" charset="-122"/>
              </a:rPr>
              <a:t> de la première guerre </a:t>
            </a:r>
            <a:r>
              <a:rPr lang="en-US" altLang="zh-CN" sz="8000" dirty="0" err="1" smtClean="0">
                <a:ea typeface="宋体" charset="-122"/>
              </a:rPr>
              <a:t>mondiale</a:t>
            </a:r>
            <a:r>
              <a:rPr lang="en-US" altLang="zh-CN" sz="8000" dirty="0" smtClean="0">
                <a:ea typeface="宋体" charset="-122"/>
              </a:rPr>
              <a:t>, 70ème </a:t>
            </a:r>
            <a:r>
              <a:rPr lang="en-US" altLang="zh-CN" sz="8000" dirty="0" err="1" smtClean="0">
                <a:ea typeface="宋体" charset="-122"/>
              </a:rPr>
              <a:t>anniversaire</a:t>
            </a:r>
            <a:r>
              <a:rPr lang="en-US" altLang="zh-CN" sz="8000" dirty="0" smtClean="0">
                <a:ea typeface="宋体" charset="-122"/>
              </a:rPr>
              <a:t> d la résistance et de la </a:t>
            </a:r>
            <a:r>
              <a:rPr lang="en-US" altLang="zh-CN" sz="8000" dirty="0" err="1" smtClean="0">
                <a:ea typeface="宋体" charset="-122"/>
              </a:rPr>
              <a:t>libération</a:t>
            </a:r>
            <a:r>
              <a:rPr lang="en-US" altLang="zh-CN" sz="8000" dirty="0" smtClean="0">
                <a:ea typeface="宋体" charset="-122"/>
              </a:rPr>
              <a:t> de la France.  </a:t>
            </a:r>
            <a:r>
              <a:rPr lang="en-US" altLang="zh-CN" sz="8000" dirty="0" err="1" smtClean="0">
                <a:ea typeface="宋体" charset="-122"/>
              </a:rPr>
              <a:t>Concours</a:t>
            </a:r>
            <a:r>
              <a:rPr lang="en-US" altLang="zh-CN" sz="8000" dirty="0" smtClean="0">
                <a:ea typeface="宋体" charset="-122"/>
              </a:rPr>
              <a:t> “Les </a:t>
            </a:r>
            <a:r>
              <a:rPr lang="en-US" altLang="zh-CN" sz="8000" dirty="0" err="1" smtClean="0">
                <a:ea typeface="宋体" charset="-122"/>
              </a:rPr>
              <a:t>petits</a:t>
            </a:r>
            <a:r>
              <a:rPr lang="en-US" altLang="zh-CN" sz="8000" dirty="0" smtClean="0">
                <a:ea typeface="宋体" charset="-122"/>
              </a:rPr>
              <a:t> artistes de la </a:t>
            </a:r>
            <a:r>
              <a:rPr lang="en-US" altLang="zh-CN" sz="8000" dirty="0" err="1" smtClean="0">
                <a:ea typeface="宋体" charset="-122"/>
              </a:rPr>
              <a:t>mémoire</a:t>
            </a:r>
            <a:r>
              <a:rPr lang="en-US" altLang="zh-CN" sz="8000" dirty="0" smtClean="0">
                <a:ea typeface="宋体" charset="-122"/>
              </a:rPr>
              <a:t>” (ONAC</a:t>
            </a:r>
            <a:r>
              <a:rPr lang="en-US" altLang="zh-CN" sz="8000" dirty="0" smtClean="0">
                <a:ea typeface="宋体" charset="-122"/>
              </a:rPr>
              <a:t>)</a:t>
            </a:r>
          </a:p>
          <a:p>
            <a:pPr marL="514350" indent="-514350">
              <a:buSzPct val="90000"/>
              <a:buNone/>
            </a:pPr>
            <a:endParaRPr lang="en-US" altLang="zh-CN" dirty="0" smtClean="0">
              <a:ea typeface="宋体" charset="-122"/>
            </a:endParaRPr>
          </a:p>
          <a:p>
            <a:pPr marL="514350" indent="-514350">
              <a:buSzPct val="90000"/>
              <a:buFont typeface="Wingdings"/>
              <a:buChar char="Ø"/>
            </a:pPr>
            <a:r>
              <a:rPr lang="en-US" altLang="zh-CN" sz="8000" b="1" dirty="0" smtClean="0">
                <a:ea typeface="宋体" charset="-122"/>
              </a:rPr>
              <a:t>“</a:t>
            </a:r>
            <a:r>
              <a:rPr lang="en-US" altLang="zh-CN" sz="8000" b="1" dirty="0" err="1" smtClean="0">
                <a:ea typeface="宋体" charset="-122"/>
              </a:rPr>
              <a:t>Sentez-vous</a:t>
            </a:r>
            <a:r>
              <a:rPr lang="en-US" altLang="zh-CN" sz="8000" b="1" dirty="0" smtClean="0">
                <a:ea typeface="宋体" charset="-122"/>
              </a:rPr>
              <a:t> sport”:  </a:t>
            </a:r>
            <a:r>
              <a:rPr lang="en-US" altLang="zh-CN" sz="8000" dirty="0" err="1" smtClean="0">
                <a:ea typeface="宋体" charset="-122"/>
              </a:rPr>
              <a:t>journée</a:t>
            </a:r>
            <a:r>
              <a:rPr lang="en-US" altLang="zh-CN" sz="8000" dirty="0" smtClean="0">
                <a:ea typeface="宋体" charset="-122"/>
              </a:rPr>
              <a:t> du sport </a:t>
            </a:r>
            <a:r>
              <a:rPr lang="en-US" altLang="zh-CN" sz="8000" dirty="0" err="1" smtClean="0">
                <a:ea typeface="宋体" charset="-122"/>
              </a:rPr>
              <a:t>scolaire</a:t>
            </a:r>
            <a:r>
              <a:rPr lang="en-US" altLang="zh-CN" sz="8000" dirty="0" smtClean="0">
                <a:ea typeface="宋体" charset="-122"/>
              </a:rPr>
              <a:t> le </a:t>
            </a:r>
            <a:r>
              <a:rPr lang="en-US" altLang="zh-CN" sz="8000" dirty="0" err="1" smtClean="0">
                <a:ea typeface="宋体" charset="-122"/>
              </a:rPr>
              <a:t>mercredi</a:t>
            </a:r>
            <a:r>
              <a:rPr lang="en-US" altLang="zh-CN" sz="8000" dirty="0" smtClean="0">
                <a:ea typeface="宋体" charset="-122"/>
              </a:rPr>
              <a:t> 17 </a:t>
            </a:r>
            <a:r>
              <a:rPr lang="en-US" altLang="zh-CN" sz="8000" dirty="0" err="1" smtClean="0">
                <a:ea typeface="宋体" charset="-122"/>
              </a:rPr>
              <a:t>septembre</a:t>
            </a:r>
            <a:r>
              <a:rPr lang="en-US" altLang="zh-CN" sz="8000" dirty="0" smtClean="0">
                <a:ea typeface="宋体" charset="-122"/>
              </a:rPr>
              <a:t> </a:t>
            </a:r>
            <a:r>
              <a:rPr lang="en-US" altLang="zh-CN" sz="8000" dirty="0" err="1" smtClean="0">
                <a:ea typeface="宋体" charset="-122"/>
              </a:rPr>
              <a:t>dans</a:t>
            </a:r>
            <a:r>
              <a:rPr lang="en-US" altLang="zh-CN" sz="8000" dirty="0" smtClean="0">
                <a:ea typeface="宋体" charset="-122"/>
              </a:rPr>
              <a:t> </a:t>
            </a:r>
            <a:r>
              <a:rPr lang="en-US" altLang="zh-CN" sz="8000" dirty="0" err="1" smtClean="0">
                <a:ea typeface="宋体" charset="-122"/>
              </a:rPr>
              <a:t>toutes</a:t>
            </a:r>
            <a:r>
              <a:rPr lang="en-US" altLang="zh-CN" sz="8000" dirty="0" smtClean="0">
                <a:ea typeface="宋体" charset="-122"/>
              </a:rPr>
              <a:t> les </a:t>
            </a:r>
            <a:r>
              <a:rPr lang="en-US" altLang="zh-CN" sz="8000" dirty="0" err="1" smtClean="0">
                <a:ea typeface="宋体" charset="-122"/>
              </a:rPr>
              <a:t>écoles</a:t>
            </a:r>
            <a:r>
              <a:rPr lang="en-US" altLang="zh-CN" sz="8000" dirty="0" smtClean="0">
                <a:ea typeface="宋体" charset="-122"/>
              </a:rPr>
              <a:t>  et  le 18 </a:t>
            </a:r>
            <a:r>
              <a:rPr lang="en-US" altLang="zh-CN" sz="8000" dirty="0" err="1" smtClean="0">
                <a:ea typeface="宋体" charset="-122"/>
              </a:rPr>
              <a:t>septembre</a:t>
            </a:r>
            <a:r>
              <a:rPr lang="en-US" altLang="zh-CN" sz="8000" dirty="0" smtClean="0">
                <a:ea typeface="宋体" charset="-122"/>
              </a:rPr>
              <a:t> au centre </a:t>
            </a:r>
            <a:r>
              <a:rPr lang="en-US" altLang="zh-CN" sz="8000" dirty="0" err="1" smtClean="0">
                <a:ea typeface="宋体" charset="-122"/>
              </a:rPr>
              <a:t>sportif</a:t>
            </a:r>
            <a:r>
              <a:rPr lang="en-US" altLang="zh-CN" sz="8000" dirty="0" smtClean="0">
                <a:ea typeface="宋体" charset="-122"/>
              </a:rPr>
              <a:t> de </a:t>
            </a:r>
            <a:r>
              <a:rPr lang="en-US" altLang="zh-CN" sz="8000" dirty="0" err="1" smtClean="0">
                <a:ea typeface="宋体" charset="-122"/>
              </a:rPr>
              <a:t>Bugeat</a:t>
            </a:r>
            <a:r>
              <a:rPr lang="en-US" altLang="zh-CN" sz="8000" dirty="0" smtClean="0">
                <a:ea typeface="宋体" charset="-122"/>
              </a:rPr>
              <a:t> (USEP et MGEN)</a:t>
            </a:r>
          </a:p>
          <a:p>
            <a:pPr marL="514350" indent="-514350">
              <a:buSzPct val="90000"/>
              <a:buFont typeface="Wingdings"/>
              <a:buChar char="Ø"/>
            </a:pPr>
            <a:r>
              <a:rPr lang="en-US" altLang="zh-CN" sz="8000" b="1" dirty="0" err="1" smtClean="0">
                <a:ea typeface="宋体" charset="-122"/>
              </a:rPr>
              <a:t>Projets</a:t>
            </a:r>
            <a:r>
              <a:rPr lang="en-US" altLang="zh-CN" sz="8000" b="1" dirty="0" smtClean="0">
                <a:ea typeface="宋体" charset="-122"/>
              </a:rPr>
              <a:t> </a:t>
            </a:r>
            <a:r>
              <a:rPr lang="en-US" altLang="zh-CN" sz="8000" b="1" dirty="0" err="1" smtClean="0">
                <a:ea typeface="宋体" charset="-122"/>
              </a:rPr>
              <a:t>artistiques</a:t>
            </a:r>
            <a:r>
              <a:rPr lang="en-US" altLang="zh-CN" sz="8000" b="1" dirty="0" smtClean="0">
                <a:ea typeface="宋体" charset="-122"/>
              </a:rPr>
              <a:t> et </a:t>
            </a:r>
            <a:r>
              <a:rPr lang="en-US" altLang="zh-CN" sz="8000" b="1" dirty="0" err="1" smtClean="0">
                <a:ea typeface="宋体" charset="-122"/>
              </a:rPr>
              <a:t>culturels</a:t>
            </a:r>
            <a:r>
              <a:rPr lang="en-US" altLang="zh-CN" sz="8000" dirty="0" smtClean="0">
                <a:ea typeface="宋体" charset="-122"/>
              </a:rPr>
              <a:t>: </a:t>
            </a:r>
            <a:r>
              <a:rPr lang="en-US" altLang="zh-CN" sz="8000" dirty="0" err="1" smtClean="0">
                <a:ea typeface="宋体" charset="-122"/>
              </a:rPr>
              <a:t>projets</a:t>
            </a:r>
            <a:r>
              <a:rPr lang="en-US" altLang="zh-CN" sz="8000" dirty="0" smtClean="0">
                <a:ea typeface="宋体" charset="-122"/>
              </a:rPr>
              <a:t> </a:t>
            </a:r>
            <a:r>
              <a:rPr lang="en-US" altLang="zh-CN" sz="8000" dirty="0" err="1" smtClean="0">
                <a:ea typeface="宋体" charset="-122"/>
              </a:rPr>
              <a:t>d’ateliers</a:t>
            </a:r>
            <a:r>
              <a:rPr lang="en-US" altLang="zh-CN" sz="8000" dirty="0" smtClean="0">
                <a:ea typeface="宋体" charset="-122"/>
              </a:rPr>
              <a:t> de </a:t>
            </a:r>
            <a:r>
              <a:rPr lang="en-US" altLang="zh-CN" sz="8000" dirty="0" err="1" smtClean="0">
                <a:ea typeface="宋体" charset="-122"/>
              </a:rPr>
              <a:t>pratique</a:t>
            </a:r>
            <a:r>
              <a:rPr lang="en-US" altLang="zh-CN" sz="8000" dirty="0" smtClean="0">
                <a:ea typeface="宋体" charset="-122"/>
              </a:rPr>
              <a:t> </a:t>
            </a:r>
            <a:r>
              <a:rPr lang="en-US" altLang="zh-CN" sz="8000" dirty="0" err="1" smtClean="0">
                <a:ea typeface="宋体" charset="-122"/>
              </a:rPr>
              <a:t>artistique</a:t>
            </a:r>
            <a:endParaRPr lang="en-US" altLang="zh-CN" sz="8000" dirty="0" smtClean="0">
              <a:ea typeface="宋体" charset="-122"/>
            </a:endParaRPr>
          </a:p>
          <a:p>
            <a:pPr marL="514350" indent="-514350">
              <a:buSzPct val="90000"/>
              <a:buFont typeface="Wingdings"/>
              <a:buChar char="Ø"/>
            </a:pPr>
            <a:r>
              <a:rPr lang="en-US" altLang="zh-CN" sz="8000" dirty="0" smtClean="0">
                <a:ea typeface="宋体" charset="-122"/>
              </a:rPr>
              <a:t> </a:t>
            </a:r>
            <a:r>
              <a:rPr lang="en-US" altLang="zh-CN" sz="8000" b="1" dirty="0" smtClean="0">
                <a:solidFill>
                  <a:srgbClr val="FF0000"/>
                </a:solidFill>
                <a:ea typeface="宋体" charset="-122"/>
              </a:rPr>
              <a:t>à </a:t>
            </a:r>
            <a:r>
              <a:rPr lang="en-US" altLang="zh-CN" sz="8000" b="1" dirty="0" err="1" smtClean="0">
                <a:solidFill>
                  <a:srgbClr val="FF0000"/>
                </a:solidFill>
                <a:ea typeface="宋体" charset="-122"/>
              </a:rPr>
              <a:t>transmettre</a:t>
            </a:r>
            <a:r>
              <a:rPr lang="en-US" altLang="zh-CN" sz="8000" b="1" dirty="0" smtClean="0">
                <a:solidFill>
                  <a:srgbClr val="FF0000"/>
                </a:solidFill>
                <a:ea typeface="宋体" charset="-122"/>
              </a:rPr>
              <a:t>  </a:t>
            </a:r>
            <a:r>
              <a:rPr lang="en-US" altLang="zh-CN" sz="8000" b="1" dirty="0" err="1" smtClean="0">
                <a:solidFill>
                  <a:srgbClr val="FF0000"/>
                </a:solidFill>
                <a:ea typeface="宋体" charset="-122"/>
              </a:rPr>
              <a:t>avant</a:t>
            </a:r>
            <a:r>
              <a:rPr lang="en-US" altLang="zh-CN" sz="8000" b="1" dirty="0" smtClean="0">
                <a:solidFill>
                  <a:srgbClr val="FF0000"/>
                </a:solidFill>
                <a:ea typeface="宋体" charset="-122"/>
              </a:rPr>
              <a:t> le  3 </a:t>
            </a:r>
            <a:r>
              <a:rPr lang="en-US" altLang="zh-CN" sz="8000" b="1" dirty="0" err="1" smtClean="0">
                <a:solidFill>
                  <a:srgbClr val="FF0000"/>
                </a:solidFill>
                <a:ea typeface="宋体" charset="-122"/>
              </a:rPr>
              <a:t>Octobre</a:t>
            </a:r>
            <a:r>
              <a:rPr lang="en-US" altLang="zh-CN" sz="8000" b="1" dirty="0" smtClean="0">
                <a:solidFill>
                  <a:srgbClr val="FF0000"/>
                </a:solidFill>
                <a:ea typeface="宋体" charset="-122"/>
              </a:rPr>
              <a:t>  </a:t>
            </a:r>
            <a:r>
              <a:rPr lang="en-US" altLang="zh-CN" sz="8000" dirty="0" smtClean="0">
                <a:ea typeface="宋体" charset="-122"/>
              </a:rPr>
              <a:t>(commission </a:t>
            </a:r>
            <a:r>
              <a:rPr lang="en-US" altLang="zh-CN" sz="8000" dirty="0" err="1" smtClean="0">
                <a:ea typeface="宋体" charset="-122"/>
              </a:rPr>
              <a:t>avant</a:t>
            </a:r>
            <a:r>
              <a:rPr lang="en-US" altLang="zh-CN" sz="8000" dirty="0" smtClean="0">
                <a:ea typeface="宋体" charset="-122"/>
              </a:rPr>
              <a:t> les </a:t>
            </a:r>
            <a:r>
              <a:rPr lang="en-US" altLang="zh-CN" sz="8000" dirty="0" err="1" smtClean="0">
                <a:ea typeface="宋体" charset="-122"/>
              </a:rPr>
              <a:t>congés</a:t>
            </a:r>
            <a:r>
              <a:rPr lang="en-US" altLang="zh-CN" sz="8000" dirty="0" smtClean="0">
                <a:ea typeface="宋体" charset="-122"/>
              </a:rPr>
              <a:t> de Toussaint)</a:t>
            </a:r>
          </a:p>
          <a:p>
            <a:pPr marL="514350" indent="-514350">
              <a:buSzPct val="90000"/>
              <a:buFont typeface="Wingdings"/>
              <a:buChar char="Ø"/>
            </a:pPr>
            <a:r>
              <a:rPr lang="en-US" altLang="zh-CN" sz="8000" b="1" dirty="0" err="1" smtClean="0">
                <a:ea typeface="宋体" charset="-122"/>
              </a:rPr>
              <a:t>Ecole</a:t>
            </a:r>
            <a:r>
              <a:rPr lang="en-US" altLang="zh-CN" sz="8000" b="1" dirty="0" smtClean="0">
                <a:ea typeface="宋体" charset="-122"/>
              </a:rPr>
              <a:t> et </a:t>
            </a:r>
            <a:r>
              <a:rPr lang="en-US" altLang="zh-CN" sz="8000" b="1" dirty="0" err="1" smtClean="0">
                <a:ea typeface="宋体" charset="-122"/>
              </a:rPr>
              <a:t>cinéma</a:t>
            </a:r>
            <a:r>
              <a:rPr lang="en-US" altLang="zh-CN" sz="8000" b="1" dirty="0" smtClean="0">
                <a:ea typeface="宋体" charset="-122"/>
              </a:rPr>
              <a:t> </a:t>
            </a:r>
            <a:endParaRPr lang="en-US" altLang="zh-CN" sz="8000" b="1" dirty="0" smtClean="0">
              <a:ea typeface="宋体" charset="-122"/>
            </a:endParaRPr>
          </a:p>
          <a:p>
            <a:pPr marL="514350" indent="-514350">
              <a:buSzPct val="90000"/>
              <a:buFont typeface="Wingdings"/>
              <a:buChar char="Ø"/>
            </a:pPr>
            <a:r>
              <a:rPr lang="en-US" altLang="zh-CN" sz="8000" b="1" dirty="0" smtClean="0">
                <a:ea typeface="宋体" charset="-122"/>
              </a:rPr>
              <a:t>JMF</a:t>
            </a:r>
          </a:p>
          <a:p>
            <a:pPr marL="514350" indent="-514350">
              <a:buSzPct val="90000"/>
              <a:buFont typeface="Wingdings"/>
              <a:buChar char="Ø"/>
            </a:pPr>
            <a:r>
              <a:rPr lang="en-US" altLang="zh-CN" sz="8000" b="1" dirty="0" smtClean="0">
                <a:solidFill>
                  <a:srgbClr val="FF0000"/>
                </a:solidFill>
                <a:ea typeface="宋体" charset="-122"/>
              </a:rPr>
              <a:t>Nouveauté</a:t>
            </a:r>
            <a:r>
              <a:rPr lang="en-US" altLang="zh-CN" sz="8000" dirty="0" smtClean="0">
                <a:ea typeface="宋体" charset="-122"/>
              </a:rPr>
              <a:t>: un atelier chant choral </a:t>
            </a:r>
            <a:r>
              <a:rPr lang="en-US" altLang="zh-CN" sz="8000" dirty="0" err="1" smtClean="0">
                <a:ea typeface="宋体" charset="-122"/>
              </a:rPr>
              <a:t>sur</a:t>
            </a:r>
            <a:r>
              <a:rPr lang="en-US" altLang="zh-CN" sz="8000" dirty="0" smtClean="0">
                <a:ea typeface="宋体" charset="-122"/>
              </a:rPr>
              <a:t> </a:t>
            </a:r>
            <a:r>
              <a:rPr lang="en-US" altLang="zh-CN" sz="8000" dirty="0" err="1" smtClean="0">
                <a:ea typeface="宋体" charset="-122"/>
              </a:rPr>
              <a:t>Brive</a:t>
            </a:r>
            <a:r>
              <a:rPr lang="en-US" altLang="zh-CN" sz="8000" dirty="0" smtClean="0">
                <a:ea typeface="宋体" charset="-122"/>
              </a:rPr>
              <a:t> </a:t>
            </a:r>
            <a:r>
              <a:rPr lang="en-US" altLang="zh-CN" sz="8000" dirty="0" err="1" smtClean="0">
                <a:ea typeface="宋体" charset="-122"/>
              </a:rPr>
              <a:t>animé</a:t>
            </a:r>
            <a:r>
              <a:rPr lang="en-US" altLang="zh-CN" sz="8000" dirty="0" smtClean="0">
                <a:ea typeface="宋体" charset="-122"/>
              </a:rPr>
              <a:t> par </a:t>
            </a:r>
          </a:p>
          <a:p>
            <a:pPr marL="514350" indent="-514350">
              <a:buSzPct val="90000"/>
              <a:buNone/>
            </a:pPr>
            <a:r>
              <a:rPr lang="en-US" altLang="zh-CN" sz="8000" dirty="0" smtClean="0">
                <a:ea typeface="宋体" charset="-122"/>
              </a:rPr>
              <a:t>	Pierre </a:t>
            </a:r>
            <a:r>
              <a:rPr lang="en-US" altLang="zh-CN" sz="8000" dirty="0" smtClean="0">
                <a:ea typeface="宋体" charset="-122"/>
              </a:rPr>
              <a:t>Ackerman </a:t>
            </a:r>
            <a:r>
              <a:rPr lang="en-US" altLang="zh-CN" sz="8000" dirty="0" err="1" smtClean="0">
                <a:ea typeface="宋体" charset="-122"/>
              </a:rPr>
              <a:t>professeur</a:t>
            </a:r>
            <a:r>
              <a:rPr lang="en-US" altLang="zh-CN" sz="8000" dirty="0" smtClean="0">
                <a:ea typeface="宋体" charset="-122"/>
              </a:rPr>
              <a:t> à </a:t>
            </a:r>
            <a:r>
              <a:rPr lang="en-US" altLang="zh-CN" sz="8000" dirty="0" err="1" smtClean="0">
                <a:ea typeface="宋体" charset="-122"/>
              </a:rPr>
              <a:t>l’ESPE</a:t>
            </a:r>
            <a:endParaRPr lang="en-US" altLang="zh-CN" sz="8000" dirty="0" smtClean="0">
              <a:ea typeface="宋体" charset="-122"/>
            </a:endParaRPr>
          </a:p>
          <a:p>
            <a:pPr marL="514350" indent="-514350">
              <a:buSzPct val="90000"/>
              <a:buFont typeface="Wingdings"/>
              <a:buChar char="Ø"/>
            </a:pPr>
            <a:r>
              <a:rPr lang="en-US" altLang="zh-CN" sz="8000" b="1" dirty="0" err="1" smtClean="0">
                <a:ea typeface="宋体" charset="-122"/>
              </a:rPr>
              <a:t>Ressources</a:t>
            </a:r>
            <a:r>
              <a:rPr lang="en-US" altLang="zh-CN" sz="8000" dirty="0" smtClean="0">
                <a:ea typeface="宋体" charset="-122"/>
              </a:rPr>
              <a:t>: valises </a:t>
            </a:r>
            <a:r>
              <a:rPr lang="en-US" altLang="zh-CN" sz="8000" dirty="0" err="1" smtClean="0">
                <a:ea typeface="宋体" charset="-122"/>
              </a:rPr>
              <a:t>littérature</a:t>
            </a:r>
            <a:r>
              <a:rPr lang="en-US" altLang="zh-CN" sz="8000" dirty="0" smtClean="0">
                <a:ea typeface="宋体" charset="-122"/>
              </a:rPr>
              <a:t>,  </a:t>
            </a:r>
            <a:r>
              <a:rPr lang="en-US" altLang="zh-CN" sz="8000" dirty="0" err="1" smtClean="0">
                <a:ea typeface="宋体" charset="-122"/>
              </a:rPr>
              <a:t>mallettes</a:t>
            </a:r>
            <a:r>
              <a:rPr lang="en-US" altLang="zh-CN" sz="8000" dirty="0" smtClean="0">
                <a:ea typeface="宋体" charset="-122"/>
              </a:rPr>
              <a:t> sciences, </a:t>
            </a:r>
          </a:p>
          <a:p>
            <a:pPr marL="514350" indent="-514350">
              <a:buSzPct val="90000"/>
              <a:buNone/>
            </a:pPr>
            <a:r>
              <a:rPr lang="en-US" altLang="zh-CN" sz="8000" dirty="0" smtClean="0">
                <a:ea typeface="宋体" charset="-122"/>
              </a:rPr>
              <a:t>	valise </a:t>
            </a:r>
            <a:r>
              <a:rPr lang="en-US" altLang="zh-CN" sz="8000" dirty="0" err="1" smtClean="0">
                <a:ea typeface="宋体" charset="-122"/>
              </a:rPr>
              <a:t>centenaire</a:t>
            </a:r>
            <a:r>
              <a:rPr lang="en-US" altLang="zh-CN" sz="8000" dirty="0" smtClean="0">
                <a:ea typeface="宋体" charset="-122"/>
              </a:rPr>
              <a:t>,  </a:t>
            </a:r>
            <a:r>
              <a:rPr lang="en-US" altLang="zh-CN" sz="8000" dirty="0" err="1" smtClean="0">
                <a:ea typeface="宋体" charset="-122"/>
              </a:rPr>
              <a:t>ressources</a:t>
            </a:r>
            <a:r>
              <a:rPr lang="en-US" altLang="zh-CN" sz="8000" dirty="0" smtClean="0">
                <a:ea typeface="宋体" charset="-122"/>
              </a:rPr>
              <a:t> </a:t>
            </a:r>
            <a:r>
              <a:rPr lang="en-US" altLang="zh-CN" sz="8000" dirty="0" err="1" smtClean="0">
                <a:ea typeface="宋体" charset="-122"/>
              </a:rPr>
              <a:t>égalité</a:t>
            </a:r>
            <a:r>
              <a:rPr lang="en-US" altLang="zh-CN" sz="8000" dirty="0" smtClean="0">
                <a:ea typeface="宋体" charset="-122"/>
              </a:rPr>
              <a:t> </a:t>
            </a:r>
            <a:r>
              <a:rPr lang="en-US" altLang="zh-CN" sz="8000" dirty="0" err="1" smtClean="0">
                <a:ea typeface="宋体" charset="-122"/>
              </a:rPr>
              <a:t>filles-garçons</a:t>
            </a:r>
            <a:r>
              <a:rPr lang="en-US" altLang="zh-CN" sz="8000" dirty="0" smtClean="0">
                <a:ea typeface="宋体" charset="-122"/>
              </a:rPr>
              <a:t>,</a:t>
            </a:r>
          </a:p>
          <a:p>
            <a:pPr marL="514350" indent="-514350">
              <a:buSzPct val="90000"/>
              <a:buNone/>
            </a:pPr>
            <a:r>
              <a:rPr lang="en-US" altLang="zh-CN" sz="8000" dirty="0">
                <a:ea typeface="宋体" charset="-122"/>
              </a:rPr>
              <a:t>	</a:t>
            </a:r>
            <a:r>
              <a:rPr lang="en-US" altLang="zh-CN" sz="8000" dirty="0" smtClean="0">
                <a:ea typeface="宋体" charset="-122"/>
              </a:rPr>
              <a:t> </a:t>
            </a:r>
            <a:r>
              <a:rPr lang="en-US" altLang="zh-CN" sz="8000" dirty="0" smtClean="0">
                <a:ea typeface="宋体" charset="-122"/>
              </a:rPr>
              <a:t>valise </a:t>
            </a:r>
            <a:r>
              <a:rPr lang="en-US" altLang="zh-CN" sz="8000" dirty="0" smtClean="0">
                <a:ea typeface="宋体" charset="-122"/>
              </a:rPr>
              <a:t> MGEN </a:t>
            </a:r>
            <a:r>
              <a:rPr lang="en-US" altLang="zh-CN" sz="8000" dirty="0" smtClean="0">
                <a:ea typeface="宋体" charset="-122"/>
              </a:rPr>
              <a:t>(</a:t>
            </a:r>
            <a:r>
              <a:rPr lang="en-US" altLang="zh-CN" sz="8000" dirty="0" err="1" smtClean="0">
                <a:ea typeface="宋体" charset="-122"/>
              </a:rPr>
              <a:t>autour</a:t>
            </a:r>
            <a:r>
              <a:rPr lang="en-US" altLang="zh-CN" sz="8000" dirty="0" smtClean="0">
                <a:ea typeface="宋体" charset="-122"/>
              </a:rPr>
              <a:t> de </a:t>
            </a:r>
            <a:r>
              <a:rPr lang="en-US" altLang="zh-CN" sz="8000" dirty="0" err="1" smtClean="0">
                <a:ea typeface="宋体" charset="-122"/>
              </a:rPr>
              <a:t>l’album</a:t>
            </a:r>
            <a:r>
              <a:rPr lang="en-US" altLang="zh-CN" sz="8000" dirty="0" smtClean="0">
                <a:ea typeface="宋体" charset="-122"/>
              </a:rPr>
              <a:t> “les </a:t>
            </a:r>
            <a:r>
              <a:rPr lang="en-US" altLang="zh-CN" sz="8000" dirty="0" err="1" smtClean="0">
                <a:ea typeface="宋体" charset="-122"/>
              </a:rPr>
              <a:t>artichauts</a:t>
            </a:r>
            <a:r>
              <a:rPr lang="en-US" altLang="zh-CN" sz="8000" dirty="0" smtClean="0">
                <a:ea typeface="宋体" charset="-122"/>
              </a:rPr>
              <a:t>”)</a:t>
            </a:r>
          </a:p>
          <a:p>
            <a:pPr marL="514350" indent="-514350">
              <a:buSzPct val="90000"/>
              <a:buNone/>
            </a:pPr>
            <a:r>
              <a:rPr lang="en-US" altLang="zh-CN" sz="2400" b="1" dirty="0" smtClean="0">
                <a:ea typeface="宋体" charset="-122"/>
              </a:rPr>
              <a:t>	</a:t>
            </a:r>
            <a:endParaRPr lang="en-US" altLang="zh-CN" sz="2800" dirty="0" smtClean="0">
              <a:ea typeface="宋体" charset="-122"/>
            </a:endParaRPr>
          </a:p>
          <a:p>
            <a:pPr>
              <a:buSzPct val="90000"/>
              <a:buNone/>
            </a:pPr>
            <a:endParaRPr lang="en-US" altLang="zh-CN" sz="2000" dirty="0" smtClean="0">
              <a:ea typeface="宋体" charset="-122"/>
            </a:endParaRPr>
          </a:p>
          <a:p>
            <a:endParaRPr lang="zh-CN" alt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1538" y="1428736"/>
            <a:ext cx="4280339" cy="3139321"/>
          </a:xfrm>
          <a:prstGeom prst="rect">
            <a:avLst/>
          </a:prstGeom>
          <a:noFill/>
        </p:spPr>
        <p:txBody>
          <a:bodyPr wrap="none" lIns="91440" tIns="45720" rIns="91440" bIns="45720">
            <a:spAutoFit/>
          </a:bodyPr>
          <a:lstStyle/>
          <a:p>
            <a:pPr algn="ctr"/>
            <a:r>
              <a:rPr lang="en-US" altLang="zh-CN"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Merci </a:t>
            </a:r>
          </a:p>
          <a:p>
            <a:pPr algn="ctr"/>
            <a:r>
              <a:rPr lang="en-US" altLang="zh-CN"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de </a:t>
            </a:r>
            <a:r>
              <a:rPr lang="en-US" altLang="zh-CN"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votre</a:t>
            </a:r>
            <a:endParaRPr lang="en-US" altLang="zh-CN"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r>
              <a:rPr lang="en-US" altLang="zh-CN"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attention</a:t>
            </a:r>
            <a:r>
              <a:rPr lang="en-US" altLang="zh-CN"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a:t>
            </a:r>
            <a:endParaRPr lang="zh-CN" altLang="en-US"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6572264" y="1000108"/>
            <a:ext cx="2136995" cy="369332"/>
          </a:xfrm>
          <a:prstGeom prst="rect">
            <a:avLst/>
          </a:prstGeom>
        </p:spPr>
        <p:txBody>
          <a:bodyPr wrap="none">
            <a:spAutoFit/>
          </a:bodyPr>
          <a:lstStyle/>
          <a:p>
            <a:pPr algn="ctr">
              <a:buNone/>
            </a:pPr>
            <a:r>
              <a:rPr lang="fr-FR" dirty="0" smtClean="0"/>
              <a:t>Bonne rentrée 2014!</a:t>
            </a:r>
            <a:endParaRPr lang="fr-FR" dirty="0"/>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179388" y="219075"/>
            <a:ext cx="1512887" cy="64214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b="1" dirty="0">
                <a:solidFill>
                  <a:prstClr val="black"/>
                </a:solidFill>
              </a:rPr>
              <a:t>RENTREE SCOLAIRE 2014</a:t>
            </a:r>
          </a:p>
          <a:p>
            <a:pPr algn="ctr" fontAlgn="auto">
              <a:spcBef>
                <a:spcPts val="0"/>
              </a:spcBef>
              <a:spcAft>
                <a:spcPts val="0"/>
              </a:spcAft>
              <a:defRPr/>
            </a:pPr>
            <a:endParaRPr lang="fr-FR" b="1" dirty="0">
              <a:solidFill>
                <a:prstClr val="black"/>
              </a:solidFill>
            </a:endParaRPr>
          </a:p>
          <a:p>
            <a:pPr algn="ctr" fontAlgn="auto">
              <a:spcBef>
                <a:spcPts val="0"/>
              </a:spcBef>
              <a:spcAft>
                <a:spcPts val="0"/>
              </a:spcAft>
              <a:defRPr/>
            </a:pPr>
            <a:r>
              <a:rPr lang="fr-FR" b="1" dirty="0">
                <a:solidFill>
                  <a:prstClr val="black"/>
                </a:solidFill>
              </a:rPr>
              <a:t>UNE ECOLE POUR REDUIRE LES INEGALITES </a:t>
            </a:r>
          </a:p>
        </p:txBody>
      </p:sp>
      <p:sp>
        <p:nvSpPr>
          <p:cNvPr id="143363" name="Espace réservé du numéro de diapositive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A8CFE97-EEA0-41F8-8FC2-C91F6956C173}" type="slidenum">
              <a:rPr lang="fr-FR" smtClean="0">
                <a:solidFill>
                  <a:srgbClr val="898989"/>
                </a:solidFill>
              </a:rPr>
              <a:pPr/>
              <a:t>4</a:t>
            </a:fld>
            <a:endParaRPr lang="fr-FR" smtClean="0">
              <a:solidFill>
                <a:srgbClr val="898989"/>
              </a:solidFill>
            </a:endParaRPr>
          </a:p>
        </p:txBody>
      </p:sp>
      <p:sp>
        <p:nvSpPr>
          <p:cNvPr id="143364" name="Espace réservé du pied de page 1"/>
          <p:cNvSpPr>
            <a:spLocks noGrp="1"/>
          </p:cNvSpPr>
          <p:nvPr>
            <p:ph type="ftr" sz="quarter" idx="11"/>
          </p:nvPr>
        </p:nvSpPr>
        <p:spPr bwMode="auto">
          <a:xfrm>
            <a:off x="0" y="6569075"/>
            <a:ext cx="9144000" cy="288925"/>
          </a:xfrm>
          <a:noFill/>
          <a:ln>
            <a:miter lim="800000"/>
            <a:headEnd/>
            <a:tailEnd/>
          </a:ln>
        </p:spPr>
        <p:txBody>
          <a:bodyPr wrap="square" numCol="1" anchorCtr="0" compatLnSpc="1">
            <a:prstTxWarp prst="textNoShape">
              <a:avLst/>
            </a:prstTxWarp>
          </a:bodyPr>
          <a:lstStyle/>
          <a:p>
            <a:r>
              <a:rPr lang="fr-FR" b="1" smtClean="0">
                <a:solidFill>
                  <a:srgbClr val="898989"/>
                </a:solidFill>
              </a:rPr>
              <a:t>			</a:t>
            </a:r>
            <a:endParaRPr lang="fr-FR" b="1" smtClean="0">
              <a:solidFill>
                <a:srgbClr val="17375E"/>
              </a:solidFill>
            </a:endParaRPr>
          </a:p>
        </p:txBody>
      </p:sp>
      <p:grpSp>
        <p:nvGrpSpPr>
          <p:cNvPr id="2" name="Groupe 26"/>
          <p:cNvGrpSpPr>
            <a:grpSpLocks/>
          </p:cNvGrpSpPr>
          <p:nvPr/>
        </p:nvGrpSpPr>
        <p:grpSpPr bwMode="auto">
          <a:xfrm>
            <a:off x="1636713" y="3154363"/>
            <a:ext cx="1663700" cy="3370262"/>
            <a:chOff x="2123729" y="1460342"/>
            <a:chExt cx="3242325" cy="5054640"/>
          </a:xfrm>
        </p:grpSpPr>
        <p:sp>
          <p:nvSpPr>
            <p:cNvPr id="28" name="Rectangle à coins arrondis 27"/>
            <p:cNvSpPr/>
            <p:nvPr/>
          </p:nvSpPr>
          <p:spPr>
            <a:xfrm>
              <a:off x="2123729" y="1460342"/>
              <a:ext cx="3242325" cy="864264"/>
            </a:xfrm>
            <a:prstGeom prst="roundRect">
              <a:avLst/>
            </a:prstGeom>
          </p:spPr>
          <p:style>
            <a:lnRef idx="1">
              <a:schemeClr val="dk1"/>
            </a:lnRef>
            <a:fillRef idx="2">
              <a:schemeClr val="dk1"/>
            </a:fillRef>
            <a:effectRef idx="1">
              <a:schemeClr val="dk1"/>
            </a:effectRef>
            <a:fontRef idx="minor">
              <a:schemeClr val="dk1"/>
            </a:fontRef>
          </p:style>
          <p:txBody>
            <a:bodyPr anchor="ctr">
              <a:normAutofit/>
            </a:bodyPr>
            <a:lstStyle/>
            <a:p>
              <a:pPr algn="ctr" fontAlgn="auto">
                <a:spcBef>
                  <a:spcPts val="0"/>
                </a:spcBef>
                <a:spcAft>
                  <a:spcPts val="0"/>
                </a:spcAft>
                <a:defRPr/>
              </a:pPr>
              <a:r>
                <a:rPr lang="fr-FR" sz="1000" b="1" dirty="0">
                  <a:solidFill>
                    <a:prstClr val="black"/>
                  </a:solidFill>
                </a:rPr>
                <a:t>REFONDATION DE </a:t>
              </a:r>
            </a:p>
            <a:p>
              <a:pPr algn="ctr" fontAlgn="auto">
                <a:spcBef>
                  <a:spcPts val="0"/>
                </a:spcBef>
                <a:spcAft>
                  <a:spcPts val="0"/>
                </a:spcAft>
                <a:defRPr/>
              </a:pPr>
              <a:r>
                <a:rPr lang="fr-FR" sz="1000" b="1" dirty="0">
                  <a:solidFill>
                    <a:prstClr val="black"/>
                  </a:solidFill>
                </a:rPr>
                <a:t>L’EDUCATION PRIORITAIRE</a:t>
              </a:r>
              <a:endParaRPr lang="fr-FR" sz="1000" dirty="0">
                <a:solidFill>
                  <a:prstClr val="black"/>
                </a:solidFill>
              </a:endParaRPr>
            </a:p>
          </p:txBody>
        </p:sp>
        <p:sp>
          <p:nvSpPr>
            <p:cNvPr id="29" name="Rectangle à coins arrondis 28"/>
            <p:cNvSpPr/>
            <p:nvPr/>
          </p:nvSpPr>
          <p:spPr>
            <a:xfrm>
              <a:off x="2123729" y="2510316"/>
              <a:ext cx="3242325" cy="909502"/>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92500"/>
            </a:bodyPr>
            <a:lstStyle/>
            <a:p>
              <a:pPr algn="ctr" fontAlgn="auto">
                <a:spcBef>
                  <a:spcPts val="0"/>
                </a:spcBef>
                <a:spcAft>
                  <a:spcPts val="0"/>
                </a:spcAft>
                <a:defRPr/>
              </a:pPr>
              <a:r>
                <a:rPr lang="fr-FR" sz="1000" b="1" dirty="0">
                  <a:solidFill>
                    <a:prstClr val="black"/>
                  </a:solidFill>
                </a:rPr>
                <a:t>OBJECTIFS D’APPRENTISSAGE ET CONTENUS DE </a:t>
              </a:r>
            </a:p>
            <a:p>
              <a:pPr algn="ctr" fontAlgn="auto">
                <a:spcBef>
                  <a:spcPts val="0"/>
                </a:spcBef>
                <a:spcAft>
                  <a:spcPts val="0"/>
                </a:spcAft>
                <a:defRPr/>
              </a:pPr>
              <a:r>
                <a:rPr lang="fr-FR" sz="1000" b="1" dirty="0">
                  <a:solidFill>
                    <a:prstClr val="black"/>
                  </a:solidFill>
                </a:rPr>
                <a:t>FORMATION DES ELEVES </a:t>
              </a:r>
            </a:p>
          </p:txBody>
        </p:sp>
        <p:sp>
          <p:nvSpPr>
            <p:cNvPr id="35" name="Rectangle à coins arrondis 34"/>
            <p:cNvSpPr/>
            <p:nvPr/>
          </p:nvSpPr>
          <p:spPr>
            <a:xfrm>
              <a:off x="2188698" y="3591243"/>
              <a:ext cx="3177356" cy="1202353"/>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77500" lnSpcReduction="20000"/>
            </a:bodyPr>
            <a:lstStyle/>
            <a:p>
              <a:pPr algn="ctr" fontAlgn="auto">
                <a:spcBef>
                  <a:spcPts val="0"/>
                </a:spcBef>
                <a:spcAft>
                  <a:spcPts val="0"/>
                </a:spcAft>
                <a:defRPr/>
              </a:pPr>
              <a:r>
                <a:rPr lang="fr-FR" sz="1000" b="1" dirty="0">
                  <a:solidFill>
                    <a:prstClr val="black"/>
                  </a:solidFill>
                </a:rPr>
                <a:t>REDYNAMISATION </a:t>
              </a:r>
            </a:p>
            <a:p>
              <a:pPr algn="ctr" fontAlgn="auto">
                <a:spcBef>
                  <a:spcPts val="0"/>
                </a:spcBef>
                <a:spcAft>
                  <a:spcPts val="0"/>
                </a:spcAft>
                <a:defRPr/>
              </a:pPr>
              <a:r>
                <a:rPr lang="fr-FR" sz="1000" b="1" dirty="0">
                  <a:solidFill>
                    <a:prstClr val="black"/>
                  </a:solidFill>
                </a:rPr>
                <a:t>DES INSTANCES PEDAGOGIQUES </a:t>
              </a:r>
            </a:p>
            <a:p>
              <a:pPr algn="ctr" fontAlgn="auto">
                <a:spcBef>
                  <a:spcPts val="0"/>
                </a:spcBef>
                <a:spcAft>
                  <a:spcPts val="0"/>
                </a:spcAft>
                <a:defRPr/>
              </a:pPr>
              <a:r>
                <a:rPr lang="fr-FR" sz="1000" b="1" dirty="0">
                  <a:solidFill>
                    <a:prstClr val="black"/>
                  </a:solidFill>
                </a:rPr>
                <a:t>ET DE L’ ACCOMPAGNEMENT </a:t>
              </a:r>
            </a:p>
            <a:p>
              <a:pPr algn="ctr" fontAlgn="auto">
                <a:spcBef>
                  <a:spcPts val="0"/>
                </a:spcBef>
                <a:spcAft>
                  <a:spcPts val="0"/>
                </a:spcAft>
                <a:defRPr/>
              </a:pPr>
              <a:r>
                <a:rPr lang="fr-FR" sz="1000" b="1" dirty="0">
                  <a:solidFill>
                    <a:prstClr val="black"/>
                  </a:solidFill>
                </a:rPr>
                <a:t>DES ELEVES</a:t>
              </a:r>
              <a:endParaRPr lang="fr-FR" sz="1000" dirty="0">
                <a:solidFill>
                  <a:prstClr val="black"/>
                </a:solidFill>
              </a:endParaRPr>
            </a:p>
          </p:txBody>
        </p:sp>
        <p:sp>
          <p:nvSpPr>
            <p:cNvPr id="36" name="Rectangle à coins arrondis 35"/>
            <p:cNvSpPr/>
            <p:nvPr/>
          </p:nvSpPr>
          <p:spPr>
            <a:xfrm>
              <a:off x="2188698" y="5031685"/>
              <a:ext cx="3177356" cy="1483297"/>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77500" lnSpcReduction="20000"/>
            </a:bodyPr>
            <a:lstStyle/>
            <a:p>
              <a:pPr algn="ctr" fontAlgn="auto">
                <a:spcBef>
                  <a:spcPts val="0"/>
                </a:spcBef>
                <a:spcAft>
                  <a:spcPts val="0"/>
                </a:spcAft>
                <a:defRPr/>
              </a:pPr>
              <a:r>
                <a:rPr lang="fr-FR" sz="1000" b="1" dirty="0">
                  <a:solidFill>
                    <a:prstClr val="black"/>
                  </a:solidFill>
                </a:rPr>
                <a:t>ORIENTATION, DECROCHAGE  ET INSERTION PROFESSIONNELLE : </a:t>
              </a:r>
            </a:p>
            <a:p>
              <a:pPr algn="ctr" fontAlgn="auto">
                <a:spcBef>
                  <a:spcPts val="0"/>
                </a:spcBef>
                <a:spcAft>
                  <a:spcPts val="0"/>
                </a:spcAft>
                <a:defRPr/>
              </a:pPr>
              <a:r>
                <a:rPr lang="fr-FR" sz="1000" b="1" dirty="0">
                  <a:solidFill>
                    <a:prstClr val="black"/>
                  </a:solidFill>
                </a:rPr>
                <a:t>LES ENGAGEMENTS DE l’EN </a:t>
              </a:r>
            </a:p>
            <a:p>
              <a:pPr algn="ctr" fontAlgn="auto">
                <a:spcBef>
                  <a:spcPts val="0"/>
                </a:spcBef>
                <a:spcAft>
                  <a:spcPts val="0"/>
                </a:spcAft>
                <a:defRPr/>
              </a:pPr>
              <a:r>
                <a:rPr lang="fr-FR" sz="1000" b="1" dirty="0">
                  <a:solidFill>
                    <a:prstClr val="black"/>
                  </a:solidFill>
                </a:rPr>
                <a:t>AU CŒUR DE </a:t>
              </a:r>
            </a:p>
            <a:p>
              <a:pPr algn="ctr" fontAlgn="auto">
                <a:spcBef>
                  <a:spcPts val="0"/>
                </a:spcBef>
                <a:spcAft>
                  <a:spcPts val="0"/>
                </a:spcAft>
                <a:defRPr/>
              </a:pPr>
              <a:r>
                <a:rPr lang="fr-FR" sz="1000" b="1" dirty="0">
                  <a:solidFill>
                    <a:prstClr val="black"/>
                  </a:solidFill>
                </a:rPr>
                <a:t>LA GRANDE CONFERENCE SOCIALE</a:t>
              </a:r>
              <a:endParaRPr lang="fr-FR" sz="1000" dirty="0">
                <a:solidFill>
                  <a:prstClr val="black"/>
                </a:solidFill>
              </a:endParaRPr>
            </a:p>
          </p:txBody>
        </p:sp>
      </p:grpSp>
      <p:sp>
        <p:nvSpPr>
          <p:cNvPr id="14" name="Rectangle à coins arrondis 13"/>
          <p:cNvSpPr/>
          <p:nvPr/>
        </p:nvSpPr>
        <p:spPr>
          <a:xfrm>
            <a:off x="1785918" y="285728"/>
            <a:ext cx="3671888" cy="80643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b="1" dirty="0">
                <a:solidFill>
                  <a:prstClr val="black"/>
                </a:solidFill>
              </a:rPr>
              <a:t>ORGANISATION ET </a:t>
            </a:r>
          </a:p>
          <a:p>
            <a:pPr algn="ctr" fontAlgn="auto">
              <a:spcBef>
                <a:spcPts val="0"/>
              </a:spcBef>
              <a:spcAft>
                <a:spcPts val="0"/>
              </a:spcAft>
              <a:defRPr/>
            </a:pPr>
            <a:r>
              <a:rPr lang="fr-FR" b="1" dirty="0">
                <a:solidFill>
                  <a:prstClr val="black"/>
                </a:solidFill>
              </a:rPr>
              <a:t>MISSIONS DE L’ECOLE PRIMAIRE</a:t>
            </a:r>
            <a:endParaRPr lang="fr-FR" dirty="0">
              <a:solidFill>
                <a:prstClr val="black"/>
              </a:solidFill>
            </a:endParaRPr>
          </a:p>
        </p:txBody>
      </p:sp>
      <p:sp>
        <p:nvSpPr>
          <p:cNvPr id="19" name="Rectangle à coins arrondis 18"/>
          <p:cNvSpPr/>
          <p:nvPr/>
        </p:nvSpPr>
        <p:spPr>
          <a:xfrm>
            <a:off x="5286380" y="642918"/>
            <a:ext cx="2952750" cy="92869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REDÉFINITION DES MISSIONS </a:t>
            </a:r>
          </a:p>
          <a:p>
            <a:pPr algn="ctr" fontAlgn="auto">
              <a:spcBef>
                <a:spcPts val="0"/>
              </a:spcBef>
              <a:spcAft>
                <a:spcPts val="0"/>
              </a:spcAft>
              <a:defRPr/>
            </a:pPr>
            <a:r>
              <a:rPr lang="fr-FR" sz="2000" b="1" dirty="0">
                <a:solidFill>
                  <a:prstClr val="black"/>
                </a:solidFill>
              </a:rPr>
              <a:t>DE L’ÉCOLE MATERNELLE </a:t>
            </a:r>
            <a:endParaRPr lang="fr-FR" sz="2000" dirty="0">
              <a:solidFill>
                <a:prstClr val="black"/>
              </a:solidFill>
            </a:endParaRPr>
          </a:p>
        </p:txBody>
      </p:sp>
      <p:sp>
        <p:nvSpPr>
          <p:cNvPr id="12" name="Rectangle à coins arrondis 11"/>
          <p:cNvSpPr/>
          <p:nvPr/>
        </p:nvSpPr>
        <p:spPr>
          <a:xfrm>
            <a:off x="5286380" y="1714488"/>
            <a:ext cx="3000397" cy="50006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RYTHMES </a:t>
            </a:r>
            <a:r>
              <a:rPr lang="fr-FR" sz="2000" b="1" dirty="0" smtClean="0">
                <a:solidFill>
                  <a:prstClr val="black"/>
                </a:solidFill>
              </a:rPr>
              <a:t>SCOLAIRES</a:t>
            </a:r>
            <a:endParaRPr lang="fr-FR" sz="1000" b="1" dirty="0">
              <a:solidFill>
                <a:prstClr val="black"/>
              </a:solidFill>
            </a:endParaRPr>
          </a:p>
        </p:txBody>
      </p:sp>
      <p:sp>
        <p:nvSpPr>
          <p:cNvPr id="13" name="Rectangle à coins arrondis 12"/>
          <p:cNvSpPr/>
          <p:nvPr/>
        </p:nvSpPr>
        <p:spPr>
          <a:xfrm>
            <a:off x="5286380" y="2357430"/>
            <a:ext cx="3071834" cy="121444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SCOLARISATION </a:t>
            </a:r>
          </a:p>
          <a:p>
            <a:pPr algn="ctr" fontAlgn="auto">
              <a:spcBef>
                <a:spcPts val="0"/>
              </a:spcBef>
              <a:spcAft>
                <a:spcPts val="0"/>
              </a:spcAft>
              <a:defRPr/>
            </a:pPr>
            <a:r>
              <a:rPr lang="fr-FR" sz="2000" b="1" dirty="0">
                <a:solidFill>
                  <a:prstClr val="black"/>
                </a:solidFill>
              </a:rPr>
              <a:t>DES -3 ANS </a:t>
            </a:r>
          </a:p>
          <a:p>
            <a:pPr algn="ctr" fontAlgn="auto">
              <a:spcBef>
                <a:spcPts val="0"/>
              </a:spcBef>
              <a:spcAft>
                <a:spcPts val="0"/>
              </a:spcAft>
              <a:defRPr/>
            </a:pPr>
            <a:r>
              <a:rPr lang="fr-FR" sz="2000" b="1" dirty="0" smtClean="0">
                <a:solidFill>
                  <a:prstClr val="black"/>
                </a:solidFill>
              </a:rPr>
              <a:t>PLUS </a:t>
            </a:r>
            <a:r>
              <a:rPr lang="fr-FR" sz="2000" b="1" dirty="0">
                <a:solidFill>
                  <a:prstClr val="black"/>
                </a:solidFill>
              </a:rPr>
              <a:t>DE MAÎTRES QUE </a:t>
            </a:r>
          </a:p>
          <a:p>
            <a:pPr algn="ctr" fontAlgn="auto">
              <a:spcBef>
                <a:spcPts val="0"/>
              </a:spcBef>
              <a:spcAft>
                <a:spcPts val="0"/>
              </a:spcAft>
              <a:defRPr/>
            </a:pPr>
            <a:r>
              <a:rPr lang="fr-FR" sz="2000" b="1" dirty="0">
                <a:solidFill>
                  <a:prstClr val="black"/>
                </a:solidFill>
              </a:rPr>
              <a:t>DE CLASSES </a:t>
            </a:r>
          </a:p>
        </p:txBody>
      </p:sp>
      <p:sp>
        <p:nvSpPr>
          <p:cNvPr id="15" name="Rectangle à coins arrondis 14"/>
          <p:cNvSpPr/>
          <p:nvPr/>
        </p:nvSpPr>
        <p:spPr>
          <a:xfrm>
            <a:off x="5286380" y="3714752"/>
            <a:ext cx="3071834" cy="192882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MISSIONS ET ORGANISATION </a:t>
            </a:r>
          </a:p>
          <a:p>
            <a:pPr algn="ctr" fontAlgn="auto">
              <a:spcBef>
                <a:spcPts val="0"/>
              </a:spcBef>
              <a:spcAft>
                <a:spcPts val="0"/>
              </a:spcAft>
              <a:defRPr/>
            </a:pPr>
            <a:r>
              <a:rPr lang="fr-FR" sz="2000" b="1" dirty="0">
                <a:solidFill>
                  <a:prstClr val="black"/>
                </a:solidFill>
              </a:rPr>
              <a:t>DES </a:t>
            </a:r>
            <a:r>
              <a:rPr lang="fr-FR" sz="2000" b="1" dirty="0" smtClean="0">
                <a:solidFill>
                  <a:prstClr val="black"/>
                </a:solidFill>
              </a:rPr>
              <a:t>RASED</a:t>
            </a:r>
          </a:p>
          <a:p>
            <a:pPr algn="ctr" fontAlgn="auto">
              <a:spcBef>
                <a:spcPts val="0"/>
              </a:spcBef>
              <a:spcAft>
                <a:spcPts val="0"/>
              </a:spcAft>
              <a:defRPr/>
            </a:pPr>
            <a:r>
              <a:rPr lang="fr-FR" sz="1600" b="1" dirty="0" smtClean="0">
                <a:solidFill>
                  <a:prstClr val="black"/>
                </a:solidFill>
              </a:rPr>
              <a:t>Missions </a:t>
            </a:r>
            <a:r>
              <a:rPr lang="fr-FR" sz="1600" b="1" dirty="0">
                <a:solidFill>
                  <a:prstClr val="black"/>
                </a:solidFill>
              </a:rPr>
              <a:t>des </a:t>
            </a:r>
            <a:r>
              <a:rPr lang="fr-FR" sz="1600" b="1" dirty="0" smtClean="0">
                <a:solidFill>
                  <a:prstClr val="black"/>
                </a:solidFill>
              </a:rPr>
              <a:t>personnels</a:t>
            </a:r>
            <a:endParaRPr lang="fr-FR" sz="1600" b="1" dirty="0">
              <a:solidFill>
                <a:prstClr val="black"/>
              </a:solidFill>
            </a:endParaRPr>
          </a:p>
          <a:p>
            <a:pPr algn="ctr" fontAlgn="auto">
              <a:spcBef>
                <a:spcPts val="0"/>
              </a:spcBef>
              <a:spcAft>
                <a:spcPts val="0"/>
              </a:spcAft>
              <a:defRPr/>
            </a:pPr>
            <a:r>
              <a:rPr lang="fr-FR" sz="1600" b="1" dirty="0" smtClean="0">
                <a:solidFill>
                  <a:prstClr val="black"/>
                </a:solidFill>
              </a:rPr>
              <a:t>Pilotage </a:t>
            </a:r>
            <a:r>
              <a:rPr lang="fr-FR" sz="1600" b="1" dirty="0">
                <a:solidFill>
                  <a:prstClr val="black"/>
                </a:solidFill>
              </a:rPr>
              <a:t>par les </a:t>
            </a:r>
            <a:r>
              <a:rPr lang="fr-FR" sz="1600" b="1" dirty="0" smtClean="0">
                <a:solidFill>
                  <a:prstClr val="black"/>
                </a:solidFill>
              </a:rPr>
              <a:t>IEN réaffirmé</a:t>
            </a:r>
            <a:endParaRPr lang="fr-FR" sz="1600" b="1" dirty="0">
              <a:solidFill>
                <a:prstClr val="black"/>
              </a:solidFill>
            </a:endParaRPr>
          </a:p>
          <a:p>
            <a:pPr algn="ctr" fontAlgn="auto">
              <a:spcBef>
                <a:spcPts val="0"/>
              </a:spcBef>
              <a:spcAft>
                <a:spcPts val="0"/>
              </a:spcAft>
              <a:defRPr/>
            </a:pPr>
            <a:r>
              <a:rPr lang="fr-FR" sz="1600" b="1" dirty="0" smtClean="0">
                <a:solidFill>
                  <a:prstClr val="black"/>
                </a:solidFill>
              </a:rPr>
              <a:t>Précision </a:t>
            </a:r>
            <a:r>
              <a:rPr lang="fr-FR" sz="1600" b="1" dirty="0">
                <a:solidFill>
                  <a:prstClr val="black"/>
                </a:solidFill>
              </a:rPr>
              <a:t>sur les 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53" presetClass="entr" presetSubtype="16" fill="hold" grpId="0" nodeType="afterEffect">
                                  <p:stCondLst>
                                    <p:cond delay="2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179388" y="219075"/>
            <a:ext cx="1512887" cy="64214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b="1" dirty="0">
                <a:solidFill>
                  <a:prstClr val="black"/>
                </a:solidFill>
              </a:rPr>
              <a:t>RENTREE SCOLAIRE 2014</a:t>
            </a:r>
          </a:p>
          <a:p>
            <a:pPr algn="ctr" fontAlgn="auto">
              <a:spcBef>
                <a:spcPts val="0"/>
              </a:spcBef>
              <a:spcAft>
                <a:spcPts val="0"/>
              </a:spcAft>
              <a:defRPr/>
            </a:pPr>
            <a:endParaRPr lang="fr-FR" b="1" dirty="0">
              <a:solidFill>
                <a:prstClr val="black"/>
              </a:solidFill>
            </a:endParaRPr>
          </a:p>
          <a:p>
            <a:pPr algn="ctr" fontAlgn="auto">
              <a:spcBef>
                <a:spcPts val="0"/>
              </a:spcBef>
              <a:spcAft>
                <a:spcPts val="0"/>
              </a:spcAft>
              <a:defRPr/>
            </a:pPr>
            <a:r>
              <a:rPr lang="fr-FR" b="1" dirty="0">
                <a:solidFill>
                  <a:prstClr val="black"/>
                </a:solidFill>
              </a:rPr>
              <a:t>UNE ECOLE POUR REDUIRE LES INEGALITES </a:t>
            </a:r>
          </a:p>
        </p:txBody>
      </p:sp>
      <p:grpSp>
        <p:nvGrpSpPr>
          <p:cNvPr id="2" name="Groupe 11"/>
          <p:cNvGrpSpPr>
            <a:grpSpLocks/>
          </p:cNvGrpSpPr>
          <p:nvPr/>
        </p:nvGrpSpPr>
        <p:grpSpPr bwMode="auto">
          <a:xfrm>
            <a:off x="1547813" y="341313"/>
            <a:ext cx="1646237" cy="6183312"/>
            <a:chOff x="2493643" y="331633"/>
            <a:chExt cx="2121263" cy="6062234"/>
          </a:xfrm>
        </p:grpSpPr>
        <p:sp>
          <p:nvSpPr>
            <p:cNvPr id="13" name="Rectangle à coins arrondis 12"/>
            <p:cNvSpPr/>
            <p:nvPr/>
          </p:nvSpPr>
          <p:spPr>
            <a:xfrm>
              <a:off x="2518190" y="331633"/>
              <a:ext cx="2096716" cy="442022"/>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92500"/>
            </a:bodyPr>
            <a:lstStyle/>
            <a:p>
              <a:pPr algn="ctr" fontAlgn="auto">
                <a:spcBef>
                  <a:spcPts val="0"/>
                </a:spcBef>
                <a:spcAft>
                  <a:spcPts val="0"/>
                </a:spcAft>
                <a:defRPr/>
              </a:pPr>
              <a:r>
                <a:rPr lang="fr-FR" sz="1000" b="1" dirty="0">
                  <a:solidFill>
                    <a:prstClr val="black"/>
                  </a:solidFill>
                </a:rPr>
                <a:t>ORGANISATION ET MISSIONS DE L’ÉCOLE PRIMAIRE</a:t>
              </a:r>
              <a:endParaRPr lang="fr-FR" sz="1000" dirty="0">
                <a:solidFill>
                  <a:prstClr val="black"/>
                </a:solidFill>
              </a:endParaRPr>
            </a:p>
          </p:txBody>
        </p:sp>
        <p:sp>
          <p:nvSpPr>
            <p:cNvPr id="14" name="Rectangle à coins arrondis 13"/>
            <p:cNvSpPr/>
            <p:nvPr/>
          </p:nvSpPr>
          <p:spPr>
            <a:xfrm>
              <a:off x="2493643" y="3866250"/>
              <a:ext cx="2096716" cy="613227"/>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92500" lnSpcReduction="20000"/>
            </a:bodyPr>
            <a:lstStyle/>
            <a:p>
              <a:pPr algn="ctr" fontAlgn="auto">
                <a:spcBef>
                  <a:spcPts val="0"/>
                </a:spcBef>
                <a:spcAft>
                  <a:spcPts val="0"/>
                </a:spcAft>
                <a:defRPr/>
              </a:pPr>
              <a:r>
                <a:rPr lang="fr-FR" sz="1000" b="1" dirty="0">
                  <a:solidFill>
                    <a:prstClr val="black"/>
                  </a:solidFill>
                </a:rPr>
                <a:t>OBJECTIFS D’APPRENTISSAGE ET CONTENUS DE </a:t>
              </a:r>
            </a:p>
            <a:p>
              <a:pPr algn="ctr" fontAlgn="auto">
                <a:spcBef>
                  <a:spcPts val="0"/>
                </a:spcBef>
                <a:spcAft>
                  <a:spcPts val="0"/>
                </a:spcAft>
                <a:defRPr/>
              </a:pPr>
              <a:r>
                <a:rPr lang="fr-FR" sz="1000" b="1" dirty="0">
                  <a:solidFill>
                    <a:prstClr val="black"/>
                  </a:solidFill>
                </a:rPr>
                <a:t>FORMATION DES ELEVES </a:t>
              </a:r>
            </a:p>
          </p:txBody>
        </p:sp>
        <p:sp>
          <p:nvSpPr>
            <p:cNvPr id="15" name="Rectangle à coins arrondis 14"/>
            <p:cNvSpPr/>
            <p:nvPr/>
          </p:nvSpPr>
          <p:spPr>
            <a:xfrm>
              <a:off x="2538646" y="4594652"/>
              <a:ext cx="2055805" cy="782877"/>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77500" lnSpcReduction="20000"/>
            </a:bodyPr>
            <a:lstStyle/>
            <a:p>
              <a:pPr algn="ctr" fontAlgn="auto">
                <a:spcBef>
                  <a:spcPts val="0"/>
                </a:spcBef>
                <a:spcAft>
                  <a:spcPts val="0"/>
                </a:spcAft>
                <a:defRPr/>
              </a:pPr>
              <a:r>
                <a:rPr lang="fr-FR" sz="1000" b="1" dirty="0">
                  <a:solidFill>
                    <a:prstClr val="black"/>
                  </a:solidFill>
                </a:rPr>
                <a:t>REDYNAMISATION </a:t>
              </a:r>
            </a:p>
            <a:p>
              <a:pPr algn="ctr" fontAlgn="auto">
                <a:spcBef>
                  <a:spcPts val="0"/>
                </a:spcBef>
                <a:spcAft>
                  <a:spcPts val="0"/>
                </a:spcAft>
                <a:defRPr/>
              </a:pPr>
              <a:r>
                <a:rPr lang="fr-FR" sz="1000" b="1" dirty="0">
                  <a:solidFill>
                    <a:prstClr val="black"/>
                  </a:solidFill>
                </a:rPr>
                <a:t>DES INSTANCES PEDAGOGIQUES </a:t>
              </a:r>
            </a:p>
            <a:p>
              <a:pPr algn="ctr" fontAlgn="auto">
                <a:spcBef>
                  <a:spcPts val="0"/>
                </a:spcBef>
                <a:spcAft>
                  <a:spcPts val="0"/>
                </a:spcAft>
                <a:defRPr/>
              </a:pPr>
              <a:r>
                <a:rPr lang="fr-FR" sz="1000" b="1" dirty="0">
                  <a:solidFill>
                    <a:prstClr val="black"/>
                  </a:solidFill>
                </a:rPr>
                <a:t>ET DE L’ ACCOMPAGNEMENT </a:t>
              </a:r>
            </a:p>
            <a:p>
              <a:pPr algn="ctr" fontAlgn="auto">
                <a:spcBef>
                  <a:spcPts val="0"/>
                </a:spcBef>
                <a:spcAft>
                  <a:spcPts val="0"/>
                </a:spcAft>
                <a:defRPr/>
              </a:pPr>
              <a:r>
                <a:rPr lang="fr-FR" sz="1000" b="1" dirty="0">
                  <a:solidFill>
                    <a:prstClr val="black"/>
                  </a:solidFill>
                </a:rPr>
                <a:t>DES ELEVES</a:t>
              </a:r>
              <a:endParaRPr lang="fr-FR" sz="1000" dirty="0">
                <a:solidFill>
                  <a:prstClr val="black"/>
                </a:solidFill>
              </a:endParaRPr>
            </a:p>
          </p:txBody>
        </p:sp>
        <p:sp>
          <p:nvSpPr>
            <p:cNvPr id="16" name="Rectangle à coins arrondis 15"/>
            <p:cNvSpPr/>
            <p:nvPr/>
          </p:nvSpPr>
          <p:spPr>
            <a:xfrm>
              <a:off x="2534555" y="5506711"/>
              <a:ext cx="2055805" cy="887156"/>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77500" lnSpcReduction="20000"/>
            </a:bodyPr>
            <a:lstStyle/>
            <a:p>
              <a:pPr algn="ctr" fontAlgn="auto">
                <a:spcBef>
                  <a:spcPts val="0"/>
                </a:spcBef>
                <a:spcAft>
                  <a:spcPts val="0"/>
                </a:spcAft>
                <a:defRPr/>
              </a:pPr>
              <a:r>
                <a:rPr lang="fr-FR" sz="1000" b="1" dirty="0">
                  <a:solidFill>
                    <a:prstClr val="black"/>
                  </a:solidFill>
                </a:rPr>
                <a:t>ORIENTATION, DECROCHAGE  ET INSERTION PROFESSIONNELLE : </a:t>
              </a:r>
            </a:p>
            <a:p>
              <a:pPr algn="ctr" fontAlgn="auto">
                <a:spcBef>
                  <a:spcPts val="0"/>
                </a:spcBef>
                <a:spcAft>
                  <a:spcPts val="0"/>
                </a:spcAft>
                <a:defRPr/>
              </a:pPr>
              <a:r>
                <a:rPr lang="fr-FR" sz="1000" b="1" dirty="0">
                  <a:solidFill>
                    <a:prstClr val="black"/>
                  </a:solidFill>
                </a:rPr>
                <a:t>LES ENGAGEMENTS DE l’EN </a:t>
              </a:r>
            </a:p>
            <a:p>
              <a:pPr algn="ctr" fontAlgn="auto">
                <a:spcBef>
                  <a:spcPts val="0"/>
                </a:spcBef>
                <a:spcAft>
                  <a:spcPts val="0"/>
                </a:spcAft>
                <a:defRPr/>
              </a:pPr>
              <a:r>
                <a:rPr lang="fr-FR" sz="1000" b="1" dirty="0">
                  <a:solidFill>
                    <a:prstClr val="black"/>
                  </a:solidFill>
                </a:rPr>
                <a:t>AU CŒUR DE </a:t>
              </a:r>
            </a:p>
            <a:p>
              <a:pPr algn="ctr" fontAlgn="auto">
                <a:spcBef>
                  <a:spcPts val="0"/>
                </a:spcBef>
                <a:spcAft>
                  <a:spcPts val="0"/>
                </a:spcAft>
                <a:defRPr/>
              </a:pPr>
              <a:r>
                <a:rPr lang="fr-FR" sz="1000" b="1" dirty="0">
                  <a:solidFill>
                    <a:prstClr val="black"/>
                  </a:solidFill>
                </a:rPr>
                <a:t>LA GRANDE CONFERENCE SOCIALE</a:t>
              </a:r>
              <a:endParaRPr lang="fr-FR" sz="1000" dirty="0">
                <a:solidFill>
                  <a:prstClr val="black"/>
                </a:solidFill>
              </a:endParaRPr>
            </a:p>
          </p:txBody>
        </p:sp>
      </p:grpSp>
      <p:sp>
        <p:nvSpPr>
          <p:cNvPr id="17" name="Rectangle à coins arrondis 16"/>
          <p:cNvSpPr/>
          <p:nvPr/>
        </p:nvSpPr>
        <p:spPr>
          <a:xfrm>
            <a:off x="2071670" y="1643050"/>
            <a:ext cx="3167062" cy="13668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b="1" dirty="0">
                <a:solidFill>
                  <a:prstClr val="black"/>
                </a:solidFill>
              </a:rPr>
              <a:t>OBJECTIFS D’APPRENTISSAGE ET CONTENUS </a:t>
            </a:r>
          </a:p>
          <a:p>
            <a:pPr algn="ctr" fontAlgn="auto">
              <a:spcBef>
                <a:spcPts val="0"/>
              </a:spcBef>
              <a:spcAft>
                <a:spcPts val="0"/>
              </a:spcAft>
              <a:defRPr/>
            </a:pPr>
            <a:r>
              <a:rPr lang="fr-FR" b="1" dirty="0">
                <a:solidFill>
                  <a:prstClr val="black"/>
                </a:solidFill>
              </a:rPr>
              <a:t>DE FORMATION DES ELEVES</a:t>
            </a:r>
            <a:r>
              <a:rPr lang="fr-FR" sz="1600" b="1" dirty="0">
                <a:solidFill>
                  <a:prstClr val="black"/>
                </a:solidFill>
              </a:rPr>
              <a:t> </a:t>
            </a:r>
          </a:p>
        </p:txBody>
      </p:sp>
      <p:sp>
        <p:nvSpPr>
          <p:cNvPr id="11" name="Rectangle à coins arrondis 10"/>
          <p:cNvSpPr/>
          <p:nvPr/>
        </p:nvSpPr>
        <p:spPr>
          <a:xfrm>
            <a:off x="5357818" y="428604"/>
            <a:ext cx="3500462" cy="16430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altLang="fr-FR" b="1" dirty="0">
                <a:solidFill>
                  <a:srgbClr val="000000"/>
                </a:solidFill>
              </a:rPr>
              <a:t>CONSULTATION </a:t>
            </a:r>
          </a:p>
          <a:p>
            <a:pPr algn="ctr" fontAlgn="auto">
              <a:spcBef>
                <a:spcPts val="0"/>
              </a:spcBef>
              <a:spcAft>
                <a:spcPts val="0"/>
              </a:spcAft>
              <a:defRPr/>
            </a:pPr>
            <a:r>
              <a:rPr lang="fr-FR" altLang="fr-FR" b="1" dirty="0">
                <a:solidFill>
                  <a:srgbClr val="000000"/>
                </a:solidFill>
              </a:rPr>
              <a:t>SUR LE </a:t>
            </a:r>
            <a:r>
              <a:rPr lang="fr-FR" altLang="fr-FR" b="1" dirty="0" smtClean="0">
                <a:solidFill>
                  <a:srgbClr val="000000"/>
                </a:solidFill>
              </a:rPr>
              <a:t>SOCLE</a:t>
            </a:r>
          </a:p>
          <a:p>
            <a:pPr fontAlgn="auto">
              <a:spcBef>
                <a:spcPts val="0"/>
              </a:spcBef>
              <a:spcAft>
                <a:spcPts val="0"/>
              </a:spcAft>
              <a:defRPr/>
            </a:pPr>
            <a:r>
              <a:rPr lang="fr-FR" sz="1400" b="1" dirty="0" smtClean="0">
                <a:solidFill>
                  <a:prstClr val="black"/>
                </a:solidFill>
              </a:rPr>
              <a:t>Demi-journée </a:t>
            </a:r>
            <a:r>
              <a:rPr lang="fr-FR" sz="1400" b="1" dirty="0">
                <a:solidFill>
                  <a:prstClr val="black"/>
                </a:solidFill>
              </a:rPr>
              <a:t>banalisée entre le </a:t>
            </a:r>
            <a:r>
              <a:rPr lang="fr-FR" sz="1400" b="1" dirty="0" smtClean="0">
                <a:solidFill>
                  <a:prstClr val="black"/>
                </a:solidFill>
              </a:rPr>
              <a:t>22-09-14 </a:t>
            </a:r>
            <a:r>
              <a:rPr lang="fr-FR" sz="1400" b="1" dirty="0">
                <a:solidFill>
                  <a:prstClr val="black"/>
                </a:solidFill>
              </a:rPr>
              <a:t>et </a:t>
            </a:r>
            <a:r>
              <a:rPr lang="fr-FR" sz="1400" b="1" dirty="0" smtClean="0">
                <a:solidFill>
                  <a:prstClr val="black"/>
                </a:solidFill>
              </a:rPr>
              <a:t>21-10-14 commune 1D et 2D</a:t>
            </a:r>
            <a:endParaRPr lang="fr-FR" sz="1400" b="1" dirty="0">
              <a:solidFill>
                <a:prstClr val="black"/>
              </a:solidFill>
            </a:endParaRPr>
          </a:p>
          <a:p>
            <a:pPr fontAlgn="auto">
              <a:spcBef>
                <a:spcPts val="0"/>
              </a:spcBef>
              <a:spcAft>
                <a:spcPts val="0"/>
              </a:spcAft>
              <a:defRPr/>
            </a:pPr>
            <a:r>
              <a:rPr lang="fr-FR" sz="1400" b="1" dirty="0" smtClean="0">
                <a:solidFill>
                  <a:prstClr val="black"/>
                </a:solidFill>
              </a:rPr>
              <a:t>Questionnaire </a:t>
            </a:r>
            <a:r>
              <a:rPr lang="fr-FR" sz="1400" b="1" dirty="0">
                <a:solidFill>
                  <a:prstClr val="black"/>
                </a:solidFill>
              </a:rPr>
              <a:t>individuel en </a:t>
            </a:r>
            <a:r>
              <a:rPr lang="fr-FR" sz="1400" b="1" dirty="0" smtClean="0">
                <a:solidFill>
                  <a:prstClr val="black"/>
                </a:solidFill>
              </a:rPr>
              <a:t>ligne</a:t>
            </a:r>
          </a:p>
        </p:txBody>
      </p:sp>
      <p:sp>
        <p:nvSpPr>
          <p:cNvPr id="23" name="Rectangle à coins arrondis 22"/>
          <p:cNvSpPr/>
          <p:nvPr/>
        </p:nvSpPr>
        <p:spPr>
          <a:xfrm>
            <a:off x="5357818" y="2357430"/>
            <a:ext cx="3571900" cy="150019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altLang="fr-FR" b="1" dirty="0">
                <a:solidFill>
                  <a:srgbClr val="000000"/>
                </a:solidFill>
              </a:rPr>
              <a:t>CONSULTATION </a:t>
            </a:r>
            <a:r>
              <a:rPr lang="fr-FR" altLang="fr-FR" b="1" dirty="0" smtClean="0">
                <a:solidFill>
                  <a:srgbClr val="000000"/>
                </a:solidFill>
              </a:rPr>
              <a:t>SUR LE PROJET DE PROGRAMME MATERNELLE</a:t>
            </a:r>
            <a:endParaRPr lang="fr-FR" altLang="fr-FR" b="1" dirty="0">
              <a:solidFill>
                <a:srgbClr val="000000"/>
              </a:solidFill>
            </a:endParaRPr>
          </a:p>
          <a:p>
            <a:pPr fontAlgn="auto">
              <a:spcBef>
                <a:spcPts val="0"/>
              </a:spcBef>
              <a:spcAft>
                <a:spcPts val="0"/>
              </a:spcAft>
              <a:defRPr/>
            </a:pPr>
            <a:r>
              <a:rPr lang="fr-FR" sz="1400" b="1" dirty="0" smtClean="0">
                <a:solidFill>
                  <a:prstClr val="black"/>
                </a:solidFill>
              </a:rPr>
              <a:t>Demi-journée journée </a:t>
            </a:r>
            <a:r>
              <a:rPr lang="fr-FR" sz="1400" b="1" dirty="0">
                <a:solidFill>
                  <a:prstClr val="black"/>
                </a:solidFill>
              </a:rPr>
              <a:t>banalisée </a:t>
            </a:r>
            <a:endParaRPr lang="fr-FR" sz="1400" b="1" dirty="0" smtClean="0">
              <a:solidFill>
                <a:prstClr val="black"/>
              </a:solidFill>
            </a:endParaRPr>
          </a:p>
          <a:p>
            <a:pPr fontAlgn="auto">
              <a:spcBef>
                <a:spcPts val="0"/>
              </a:spcBef>
              <a:spcAft>
                <a:spcPts val="0"/>
              </a:spcAft>
              <a:defRPr/>
            </a:pPr>
            <a:r>
              <a:rPr lang="fr-FR" sz="1400" b="1" dirty="0" smtClean="0">
                <a:solidFill>
                  <a:prstClr val="black"/>
                </a:solidFill>
              </a:rPr>
              <a:t>entre  le 22-09 et  le 21-10</a:t>
            </a:r>
            <a:endParaRPr lang="fr-FR" sz="1400" b="1" dirty="0">
              <a:solidFill>
                <a:prstClr val="black"/>
              </a:solidFill>
            </a:endParaRPr>
          </a:p>
          <a:p>
            <a:pPr fontAlgn="auto">
              <a:spcBef>
                <a:spcPts val="0"/>
              </a:spcBef>
              <a:spcAft>
                <a:spcPts val="0"/>
              </a:spcAft>
              <a:defRPr/>
            </a:pPr>
            <a:r>
              <a:rPr lang="fr-FR" sz="1400" b="1" dirty="0" smtClean="0">
                <a:solidFill>
                  <a:prstClr val="black"/>
                </a:solidFill>
              </a:rPr>
              <a:t>Synthèses successives du local au national</a:t>
            </a:r>
            <a:endParaRPr lang="fr-FR" sz="1400" b="1" dirty="0">
              <a:solidFill>
                <a:prstClr val="black"/>
              </a:solidFill>
            </a:endParaRPr>
          </a:p>
        </p:txBody>
      </p:sp>
      <p:sp>
        <p:nvSpPr>
          <p:cNvPr id="25" name="Rectangle à coins arrondis 24"/>
          <p:cNvSpPr/>
          <p:nvPr/>
        </p:nvSpPr>
        <p:spPr>
          <a:xfrm>
            <a:off x="5286380" y="4071942"/>
            <a:ext cx="3565555" cy="12906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altLang="fr-FR" b="1" dirty="0">
                <a:solidFill>
                  <a:srgbClr val="000000"/>
                </a:solidFill>
              </a:rPr>
              <a:t>PLAN D’ACTION </a:t>
            </a:r>
          </a:p>
          <a:p>
            <a:pPr algn="ctr" fontAlgn="auto">
              <a:spcBef>
                <a:spcPts val="0"/>
              </a:spcBef>
              <a:spcAft>
                <a:spcPts val="0"/>
              </a:spcAft>
              <a:defRPr/>
            </a:pPr>
            <a:r>
              <a:rPr lang="fr-FR" altLang="fr-FR" b="1" dirty="0">
                <a:solidFill>
                  <a:srgbClr val="000000"/>
                </a:solidFill>
              </a:rPr>
              <a:t>EGALITÉ FILLES – </a:t>
            </a:r>
            <a:r>
              <a:rPr lang="fr-FR" altLang="fr-FR" b="1" dirty="0" smtClean="0">
                <a:solidFill>
                  <a:srgbClr val="000000"/>
                </a:solidFill>
              </a:rPr>
              <a:t>GARÇONS</a:t>
            </a:r>
          </a:p>
          <a:p>
            <a:pPr algn="ctr" fontAlgn="auto">
              <a:spcBef>
                <a:spcPts val="0"/>
              </a:spcBef>
              <a:spcAft>
                <a:spcPts val="0"/>
              </a:spcAft>
              <a:defRPr/>
            </a:pPr>
            <a:r>
              <a:rPr lang="fr-FR" sz="1600" b="1" dirty="0" smtClean="0">
                <a:solidFill>
                  <a:prstClr val="black"/>
                </a:solidFill>
              </a:rPr>
              <a:t>Production </a:t>
            </a:r>
            <a:r>
              <a:rPr lang="fr-FR" sz="1600" b="1" dirty="0">
                <a:solidFill>
                  <a:prstClr val="black"/>
                </a:solidFill>
              </a:rPr>
              <a:t>de ressources pédagogiques </a:t>
            </a:r>
            <a:endParaRPr lang="fr-FR" sz="1600" b="1" dirty="0" smtClean="0">
              <a:solidFill>
                <a:prstClr val="black"/>
              </a:solidFill>
            </a:endParaRPr>
          </a:p>
          <a:p>
            <a:pPr algn="ctr" fontAlgn="auto">
              <a:spcBef>
                <a:spcPts val="0"/>
              </a:spcBef>
              <a:spcAft>
                <a:spcPts val="0"/>
              </a:spcAft>
              <a:defRPr/>
            </a:pPr>
            <a:r>
              <a:rPr lang="fr-FR" sz="1600" b="1" dirty="0" smtClean="0">
                <a:solidFill>
                  <a:prstClr val="black"/>
                </a:solidFill>
              </a:rPr>
              <a:t>Formation </a:t>
            </a:r>
            <a:r>
              <a:rPr lang="fr-FR" sz="1600" b="1" dirty="0">
                <a:solidFill>
                  <a:prstClr val="black"/>
                </a:solidFill>
              </a:rPr>
              <a:t>initiale et continue</a:t>
            </a:r>
            <a:endParaRPr lang="fr-FR" altLang="fr-FR" sz="1600" b="1" dirty="0">
              <a:solidFill>
                <a:srgbClr val="000000"/>
              </a:solidFill>
            </a:endParaRPr>
          </a:p>
        </p:txBody>
      </p:sp>
      <p:sp>
        <p:nvSpPr>
          <p:cNvPr id="26" name="Rectangle à coins arrondis 25"/>
          <p:cNvSpPr/>
          <p:nvPr/>
        </p:nvSpPr>
        <p:spPr>
          <a:xfrm>
            <a:off x="5357818" y="5572140"/>
            <a:ext cx="3500462" cy="92869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b="1" dirty="0">
                <a:solidFill>
                  <a:prstClr val="black"/>
                </a:solidFill>
              </a:rPr>
              <a:t>CONFÉRENCE NATIONALE SUR L’ÉVALUATION </a:t>
            </a:r>
          </a:p>
          <a:p>
            <a:pPr algn="ctr" fontAlgn="auto">
              <a:spcBef>
                <a:spcPts val="0"/>
              </a:spcBef>
              <a:spcAft>
                <a:spcPts val="0"/>
              </a:spcAft>
              <a:defRPr/>
            </a:pPr>
            <a:r>
              <a:rPr lang="fr-FR" b="1" dirty="0">
                <a:solidFill>
                  <a:prstClr val="black"/>
                </a:solidFill>
              </a:rPr>
              <a:t>DES ELEVES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Effect transition="in" filter="fade">
                                      <p:cBhvr>
                                        <p:cTn id="15" dur="1000"/>
                                        <p:tgtEl>
                                          <p:spTgt spid="23"/>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childTnLst>
                          </p:cTn>
                        </p:par>
                        <p:par>
                          <p:cTn id="22" fill="hold">
                            <p:stCondLst>
                              <p:cond delay="4000"/>
                            </p:stCondLst>
                            <p:childTnLst>
                              <p:par>
                                <p:cTn id="23" presetID="53" presetClass="entr" presetSubtype="16" fill="hold" grpId="0" nodeType="afterEffect">
                                  <p:stCondLst>
                                    <p:cond delay="25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Effect transition="in" filter="fade">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4"/>
          <p:cNvSpPr>
            <a:spLocks noGrp="1"/>
          </p:cNvSpPr>
          <p:nvPr>
            <p:ph type="title"/>
          </p:nvPr>
        </p:nvSpPr>
        <p:spPr>
          <a:xfrm>
            <a:off x="357158" y="214290"/>
            <a:ext cx="8218487" cy="1225550"/>
          </a:xfrm>
        </p:spPr>
        <p:txBody>
          <a:bodyPr>
            <a:normAutofit/>
          </a:bodyPr>
          <a:lstStyle/>
          <a:p>
            <a:r>
              <a:rPr lang="fr-FR" sz="3200" b="1" dirty="0" smtClean="0"/>
              <a:t>Le nouveau socle : la structure proposée par le Conseil supérieur des programmes</a:t>
            </a:r>
          </a:p>
        </p:txBody>
      </p:sp>
      <p:sp>
        <p:nvSpPr>
          <p:cNvPr id="28704" name="AutoShape 32"/>
          <p:cNvSpPr>
            <a:spLocks noChangeArrowheads="1"/>
          </p:cNvSpPr>
          <p:nvPr/>
        </p:nvSpPr>
        <p:spPr bwMode="auto">
          <a:xfrm>
            <a:off x="3203575" y="3933825"/>
            <a:ext cx="2222500" cy="895350"/>
          </a:xfrm>
          <a:prstGeom prst="roundRect">
            <a:avLst>
              <a:gd name="adj" fmla="val 16667"/>
            </a:avLst>
          </a:prstGeom>
          <a:solidFill>
            <a:srgbClr val="0094C8"/>
          </a:solidFill>
          <a:ln w="9525">
            <a:noFill/>
            <a:round/>
            <a:headEnd/>
            <a:tailEnd/>
          </a:ln>
        </p:spPr>
        <p:txBody>
          <a:bodyPr anchor="ctr"/>
          <a:lstStyle/>
          <a:p>
            <a:pPr algn="ctr"/>
            <a:r>
              <a:rPr lang="fr-FR" sz="1600" b="1">
                <a:solidFill>
                  <a:srgbClr val="FFFFFF"/>
                </a:solidFill>
                <a:latin typeface="Calibri" pitchFamily="34" charset="0"/>
              </a:rPr>
              <a:t>L’observation et la compréhension du monde</a:t>
            </a:r>
          </a:p>
        </p:txBody>
      </p:sp>
      <p:sp>
        <p:nvSpPr>
          <p:cNvPr id="28705" name="AutoShape 33"/>
          <p:cNvSpPr>
            <a:spLocks noChangeArrowheads="1"/>
          </p:cNvSpPr>
          <p:nvPr/>
        </p:nvSpPr>
        <p:spPr bwMode="auto">
          <a:xfrm>
            <a:off x="611188" y="3340100"/>
            <a:ext cx="2376487" cy="809625"/>
          </a:xfrm>
          <a:prstGeom prst="roundRect">
            <a:avLst>
              <a:gd name="adj" fmla="val 16667"/>
            </a:avLst>
          </a:prstGeom>
          <a:solidFill>
            <a:srgbClr val="7B418E"/>
          </a:solidFill>
          <a:ln w="9525">
            <a:noFill/>
            <a:round/>
            <a:headEnd/>
            <a:tailEnd/>
          </a:ln>
        </p:spPr>
        <p:txBody>
          <a:bodyPr anchor="ctr"/>
          <a:lstStyle/>
          <a:p>
            <a:pPr algn="ctr"/>
            <a:r>
              <a:rPr lang="fr-FR" sz="1600" b="1" dirty="0">
                <a:solidFill>
                  <a:srgbClr val="FFFFFF"/>
                </a:solidFill>
                <a:latin typeface="Calibri" pitchFamily="34" charset="0"/>
              </a:rPr>
              <a:t>La formation de la personne et du citoyen</a:t>
            </a:r>
            <a:endParaRPr lang="fr-FR" sz="1600" i="1" dirty="0">
              <a:solidFill>
                <a:srgbClr val="000000"/>
              </a:solidFill>
              <a:latin typeface="Calibri" pitchFamily="34" charset="0"/>
            </a:endParaRPr>
          </a:p>
        </p:txBody>
      </p:sp>
      <p:sp>
        <p:nvSpPr>
          <p:cNvPr id="28706" name="AutoShape 34"/>
          <p:cNvSpPr>
            <a:spLocks noChangeArrowheads="1"/>
          </p:cNvSpPr>
          <p:nvPr/>
        </p:nvSpPr>
        <p:spPr bwMode="auto">
          <a:xfrm>
            <a:off x="646113" y="2133600"/>
            <a:ext cx="2270125" cy="790575"/>
          </a:xfrm>
          <a:prstGeom prst="roundRect">
            <a:avLst>
              <a:gd name="adj" fmla="val 16667"/>
            </a:avLst>
          </a:prstGeom>
          <a:solidFill>
            <a:srgbClr val="CB8459"/>
          </a:solidFill>
          <a:ln w="9525">
            <a:noFill/>
            <a:round/>
            <a:headEnd/>
            <a:tailEnd/>
          </a:ln>
        </p:spPr>
        <p:txBody>
          <a:bodyPr anchor="ctr"/>
          <a:lstStyle/>
          <a:p>
            <a:pPr algn="ctr"/>
            <a:r>
              <a:rPr lang="fr-FR" sz="1600" b="1">
                <a:solidFill>
                  <a:srgbClr val="FFFFFF"/>
                </a:solidFill>
                <a:latin typeface="Calibri" pitchFamily="34" charset="0"/>
              </a:rPr>
              <a:t>Les méthodes et outils pour apprendre</a:t>
            </a:r>
          </a:p>
        </p:txBody>
      </p:sp>
      <p:sp>
        <p:nvSpPr>
          <p:cNvPr id="28708" name="AutoShape 36"/>
          <p:cNvSpPr>
            <a:spLocks noChangeArrowheads="1"/>
          </p:cNvSpPr>
          <p:nvPr/>
        </p:nvSpPr>
        <p:spPr bwMode="auto">
          <a:xfrm>
            <a:off x="684213" y="4652963"/>
            <a:ext cx="2374900" cy="971550"/>
          </a:xfrm>
          <a:prstGeom prst="roundRect">
            <a:avLst>
              <a:gd name="adj" fmla="val 16667"/>
            </a:avLst>
          </a:prstGeom>
          <a:solidFill>
            <a:srgbClr val="FDA403"/>
          </a:solidFill>
          <a:ln w="9525">
            <a:noFill/>
            <a:round/>
            <a:headEnd/>
            <a:tailEnd/>
          </a:ln>
        </p:spPr>
        <p:txBody>
          <a:bodyPr anchor="ctr"/>
          <a:lstStyle/>
          <a:p>
            <a:pPr algn="ctr"/>
            <a:r>
              <a:rPr lang="fr-FR" sz="1600" b="1">
                <a:solidFill>
                  <a:srgbClr val="FFFFFF"/>
                </a:solidFill>
                <a:latin typeface="Calibri" pitchFamily="34" charset="0"/>
              </a:rPr>
              <a:t>Les représentations du monde et l’activité humaine</a:t>
            </a:r>
            <a:endParaRPr lang="fr-FR" sz="1600" i="1">
              <a:solidFill>
                <a:srgbClr val="000000"/>
              </a:solidFill>
              <a:latin typeface="Calibri" pitchFamily="34" charset="0"/>
            </a:endParaRPr>
          </a:p>
        </p:txBody>
      </p:sp>
      <p:sp>
        <p:nvSpPr>
          <p:cNvPr id="28710" name="AutoShape 38"/>
          <p:cNvSpPr>
            <a:spLocks noChangeArrowheads="1"/>
          </p:cNvSpPr>
          <p:nvPr/>
        </p:nvSpPr>
        <p:spPr bwMode="auto">
          <a:xfrm>
            <a:off x="3203575" y="2562225"/>
            <a:ext cx="2105025" cy="863600"/>
          </a:xfrm>
          <a:prstGeom prst="roundRect">
            <a:avLst>
              <a:gd name="adj" fmla="val 16667"/>
            </a:avLst>
          </a:prstGeom>
          <a:solidFill>
            <a:srgbClr val="00B050"/>
          </a:solidFill>
          <a:ln w="9525">
            <a:noFill/>
            <a:round/>
            <a:headEnd/>
            <a:tailEnd/>
          </a:ln>
        </p:spPr>
        <p:txBody>
          <a:bodyPr anchor="ctr"/>
          <a:lstStyle/>
          <a:p>
            <a:pPr algn="ctr"/>
            <a:r>
              <a:rPr lang="fr-FR" sz="1600" b="1">
                <a:solidFill>
                  <a:srgbClr val="FFFFFF"/>
                </a:solidFill>
                <a:latin typeface="Calibri" pitchFamily="34" charset="0"/>
              </a:rPr>
              <a:t>Les langages pour penser et communiquer</a:t>
            </a:r>
            <a:endParaRPr lang="fr-FR" sz="1600" i="1">
              <a:solidFill>
                <a:srgbClr val="000000"/>
              </a:solidFill>
              <a:latin typeface="Calibri" pitchFamily="34" charset="0"/>
            </a:endParaRPr>
          </a:p>
        </p:txBody>
      </p:sp>
      <p:sp>
        <p:nvSpPr>
          <p:cNvPr id="179208" name="Text Box 48"/>
          <p:cNvSpPr txBox="1">
            <a:spLocks noChangeArrowheads="1"/>
          </p:cNvSpPr>
          <p:nvPr/>
        </p:nvSpPr>
        <p:spPr bwMode="auto">
          <a:xfrm>
            <a:off x="661988" y="1487488"/>
            <a:ext cx="3946525" cy="431800"/>
          </a:xfrm>
          <a:prstGeom prst="rect">
            <a:avLst/>
          </a:prstGeom>
          <a:noFill/>
          <a:ln w="9525">
            <a:noFill/>
            <a:miter lim="800000"/>
            <a:headEnd/>
            <a:tailEnd/>
          </a:ln>
        </p:spPr>
        <p:txBody>
          <a:bodyPr>
            <a:spAutoFit/>
          </a:bodyPr>
          <a:lstStyle/>
          <a:p>
            <a:pPr marL="342900" indent="-342900">
              <a:spcBef>
                <a:spcPct val="50000"/>
              </a:spcBef>
              <a:buFont typeface="Wingdings" pitchFamily="2" charset="2"/>
              <a:buChar char="Ø"/>
            </a:pPr>
            <a:r>
              <a:rPr lang="fr-FR" sz="2200" b="1">
                <a:solidFill>
                  <a:srgbClr val="6B6BCF"/>
                </a:solidFill>
                <a:latin typeface="Calibri" pitchFamily="34" charset="0"/>
              </a:rPr>
              <a:t>Des</a:t>
            </a:r>
            <a:r>
              <a:rPr lang="fr-FR" sz="2200" b="1">
                <a:solidFill>
                  <a:srgbClr val="78BBBC"/>
                </a:solidFill>
                <a:latin typeface="Calibri" pitchFamily="34" charset="0"/>
              </a:rPr>
              <a:t> </a:t>
            </a:r>
            <a:r>
              <a:rPr lang="fr-FR" sz="2200" b="1">
                <a:solidFill>
                  <a:srgbClr val="7B418E"/>
                </a:solidFill>
                <a:latin typeface="Calibri" pitchFamily="34" charset="0"/>
              </a:rPr>
              <a:t>domaines de formation</a:t>
            </a:r>
          </a:p>
        </p:txBody>
      </p:sp>
      <p:sp>
        <p:nvSpPr>
          <p:cNvPr id="179209" name="Rectangle 20"/>
          <p:cNvSpPr>
            <a:spLocks noChangeArrowheads="1"/>
          </p:cNvSpPr>
          <p:nvPr/>
        </p:nvSpPr>
        <p:spPr bwMode="auto">
          <a:xfrm>
            <a:off x="4732338" y="1487488"/>
            <a:ext cx="4232275" cy="431800"/>
          </a:xfrm>
          <a:prstGeom prst="rect">
            <a:avLst/>
          </a:prstGeom>
          <a:noFill/>
          <a:ln w="9525">
            <a:noFill/>
            <a:miter lim="800000"/>
            <a:headEnd/>
            <a:tailEnd/>
          </a:ln>
        </p:spPr>
        <p:txBody>
          <a:bodyPr wrap="none">
            <a:spAutoFit/>
          </a:bodyPr>
          <a:lstStyle/>
          <a:p>
            <a:pPr marL="342900" indent="-342900">
              <a:spcBef>
                <a:spcPct val="50000"/>
              </a:spcBef>
              <a:buFont typeface="Wingdings" pitchFamily="2" charset="2"/>
              <a:buChar char="Ø"/>
            </a:pPr>
            <a:r>
              <a:rPr lang="fr-FR" sz="2200" b="1">
                <a:solidFill>
                  <a:srgbClr val="6B6BCF"/>
                </a:solidFill>
                <a:latin typeface="Calibri" pitchFamily="34" charset="0"/>
              </a:rPr>
              <a:t>Des</a:t>
            </a:r>
            <a:r>
              <a:rPr lang="fr-FR" sz="2200" b="1">
                <a:solidFill>
                  <a:srgbClr val="78BBBC"/>
                </a:solidFill>
                <a:latin typeface="Calibri" pitchFamily="34" charset="0"/>
              </a:rPr>
              <a:t> </a:t>
            </a:r>
            <a:r>
              <a:rPr lang="fr-FR" sz="2200" b="1">
                <a:solidFill>
                  <a:srgbClr val="7B418E"/>
                </a:solidFill>
                <a:latin typeface="Calibri" pitchFamily="34" charset="0"/>
              </a:rPr>
              <a:t>objectifs </a:t>
            </a:r>
            <a:r>
              <a:rPr lang="fr-FR" sz="2200" b="1">
                <a:solidFill>
                  <a:srgbClr val="6B6BCF"/>
                </a:solidFill>
                <a:latin typeface="Calibri" pitchFamily="34" charset="0"/>
              </a:rPr>
              <a:t>dans chacun d’eux</a:t>
            </a:r>
          </a:p>
        </p:txBody>
      </p:sp>
      <p:sp>
        <p:nvSpPr>
          <p:cNvPr id="24586" name="Espace réservé du numéro de diapositive 3"/>
          <p:cNvSpPr>
            <a:spLocks noGrp="1"/>
          </p:cNvSpPr>
          <p:nvPr>
            <p:ph type="sldNum" sz="quarter" idx="10"/>
          </p:nvPr>
        </p:nvSpPr>
        <p:spPr/>
        <p:txBody>
          <a:bodyPr/>
          <a:lstStyle/>
          <a:p>
            <a:pPr fontAlgn="base">
              <a:spcBef>
                <a:spcPct val="0"/>
              </a:spcBef>
              <a:spcAft>
                <a:spcPct val="0"/>
              </a:spcAft>
              <a:defRPr/>
            </a:pPr>
            <a:r>
              <a:rPr lang="fr-FR" smtClean="0">
                <a:cs typeface="ＭＳ Ｐゴシック"/>
              </a:rPr>
              <a:t>&gt;</a:t>
            </a:r>
            <a:r>
              <a:rPr lang="fr-FR" b="1" smtClean="0">
                <a:cs typeface="ＭＳ Ｐゴシック"/>
              </a:rPr>
              <a:t> </a:t>
            </a:r>
            <a:fld id="{F330B664-1A01-42C7-8797-52C29077C697}" type="slidenum">
              <a:rPr lang="fr-FR" b="1" smtClean="0">
                <a:cs typeface="ＭＳ Ｐゴシック"/>
              </a:rPr>
              <a:pPr fontAlgn="base">
                <a:spcBef>
                  <a:spcPct val="0"/>
                </a:spcBef>
                <a:spcAft>
                  <a:spcPct val="0"/>
                </a:spcAft>
                <a:defRPr/>
              </a:pPr>
              <a:t>6</a:t>
            </a:fld>
            <a:endParaRPr lang="fr-FR" b="1" smtClean="0">
              <a:cs typeface="ＭＳ Ｐゴシック"/>
            </a:endParaRPr>
          </a:p>
        </p:txBody>
      </p:sp>
      <p:sp>
        <p:nvSpPr>
          <p:cNvPr id="179211" name="Rectangle 18"/>
          <p:cNvSpPr>
            <a:spLocks noChangeArrowheads="1"/>
          </p:cNvSpPr>
          <p:nvPr/>
        </p:nvSpPr>
        <p:spPr bwMode="auto">
          <a:xfrm>
            <a:off x="682625" y="5805488"/>
            <a:ext cx="5257800" cy="274637"/>
          </a:xfrm>
          <a:prstGeom prst="rect">
            <a:avLst/>
          </a:prstGeom>
          <a:noFill/>
          <a:ln w="9525">
            <a:noFill/>
            <a:miter lim="800000"/>
            <a:headEnd/>
            <a:tailEnd/>
          </a:ln>
        </p:spPr>
        <p:txBody>
          <a:bodyPr>
            <a:spAutoFit/>
          </a:bodyPr>
          <a:lstStyle/>
          <a:p>
            <a:r>
              <a:rPr lang="fr-FR" sz="1200" b="1">
                <a:solidFill>
                  <a:srgbClr val="6B6BCF"/>
                </a:solidFill>
                <a:latin typeface="Calibri" pitchFamily="34" charset="0"/>
                <a:hlinkClick r:id="rId2"/>
              </a:rPr>
              <a:t>Lire le projet de socle</a:t>
            </a:r>
            <a:endParaRPr lang="fr-FR" sz="1200" b="1">
              <a:solidFill>
                <a:srgbClr val="6B6BCF"/>
              </a:solidFill>
              <a:latin typeface="Calibri" pitchFamily="34" charset="0"/>
            </a:endParaRPr>
          </a:p>
        </p:txBody>
      </p:sp>
      <p:sp>
        <p:nvSpPr>
          <p:cNvPr id="40" name="AutoShape 34"/>
          <p:cNvSpPr>
            <a:spLocks noChangeArrowheads="1"/>
          </p:cNvSpPr>
          <p:nvPr/>
        </p:nvSpPr>
        <p:spPr bwMode="auto">
          <a:xfrm>
            <a:off x="6329363" y="2076450"/>
            <a:ext cx="2376487" cy="719138"/>
          </a:xfrm>
          <a:prstGeom prst="roundRect">
            <a:avLst>
              <a:gd name="adj" fmla="val 16667"/>
            </a:avLst>
          </a:prstGeom>
          <a:noFill/>
          <a:ln w="28575">
            <a:solidFill>
              <a:srgbClr val="00A048"/>
            </a:solidFill>
            <a:round/>
            <a:headEnd/>
            <a:tailEnd/>
          </a:ln>
        </p:spPr>
        <p:txBody>
          <a:bodyPr anchor="ctr"/>
          <a:lstStyle/>
          <a:p>
            <a:pPr algn="ctr"/>
            <a:r>
              <a:rPr lang="fr-FR" sz="1600" b="1">
                <a:solidFill>
                  <a:srgbClr val="00A048"/>
                </a:solidFill>
                <a:latin typeface="Calibri" pitchFamily="34" charset="0"/>
              </a:rPr>
              <a:t>Maîtriser la langue française</a:t>
            </a:r>
          </a:p>
        </p:txBody>
      </p:sp>
      <p:sp>
        <p:nvSpPr>
          <p:cNvPr id="41" name="AutoShape 34"/>
          <p:cNvSpPr>
            <a:spLocks noChangeArrowheads="1"/>
          </p:cNvSpPr>
          <p:nvPr/>
        </p:nvSpPr>
        <p:spPr bwMode="auto">
          <a:xfrm>
            <a:off x="6329363" y="3035300"/>
            <a:ext cx="2376487" cy="720725"/>
          </a:xfrm>
          <a:prstGeom prst="roundRect">
            <a:avLst>
              <a:gd name="adj" fmla="val 16667"/>
            </a:avLst>
          </a:prstGeom>
          <a:noFill/>
          <a:ln w="28575">
            <a:solidFill>
              <a:srgbClr val="00AA4D"/>
            </a:solidFill>
            <a:round/>
            <a:headEnd/>
            <a:tailEnd/>
          </a:ln>
        </p:spPr>
        <p:txBody>
          <a:bodyPr anchor="ctr"/>
          <a:lstStyle/>
          <a:p>
            <a:pPr algn="ctr"/>
            <a:r>
              <a:rPr lang="fr-FR" sz="1600" b="1">
                <a:solidFill>
                  <a:srgbClr val="00AA4D"/>
                </a:solidFill>
                <a:latin typeface="Calibri" pitchFamily="34" charset="0"/>
              </a:rPr>
              <a:t>Pratiquer des langues étrangères ou régionales</a:t>
            </a:r>
          </a:p>
        </p:txBody>
      </p:sp>
      <p:sp>
        <p:nvSpPr>
          <p:cNvPr id="42" name="AutoShape 34"/>
          <p:cNvSpPr>
            <a:spLocks noChangeArrowheads="1"/>
          </p:cNvSpPr>
          <p:nvPr/>
        </p:nvSpPr>
        <p:spPr bwMode="auto">
          <a:xfrm>
            <a:off x="6329363" y="3995738"/>
            <a:ext cx="2376487" cy="720725"/>
          </a:xfrm>
          <a:prstGeom prst="roundRect">
            <a:avLst>
              <a:gd name="adj" fmla="val 16667"/>
            </a:avLst>
          </a:prstGeom>
          <a:noFill/>
          <a:ln w="28575">
            <a:solidFill>
              <a:srgbClr val="00B052"/>
            </a:solidFill>
            <a:round/>
            <a:headEnd/>
            <a:tailEnd/>
          </a:ln>
        </p:spPr>
        <p:txBody>
          <a:bodyPr anchor="ctr"/>
          <a:lstStyle/>
          <a:p>
            <a:pPr algn="ctr"/>
            <a:r>
              <a:rPr lang="fr-FR" sz="1600" b="1">
                <a:solidFill>
                  <a:srgbClr val="00B052"/>
                </a:solidFill>
                <a:latin typeface="Calibri" pitchFamily="34" charset="0"/>
              </a:rPr>
              <a:t>Utiliser des langages scientifiques</a:t>
            </a:r>
          </a:p>
        </p:txBody>
      </p:sp>
      <p:sp>
        <p:nvSpPr>
          <p:cNvPr id="43" name="AutoShape 34"/>
          <p:cNvSpPr>
            <a:spLocks noChangeArrowheads="1"/>
          </p:cNvSpPr>
          <p:nvPr/>
        </p:nvSpPr>
        <p:spPr bwMode="auto">
          <a:xfrm>
            <a:off x="6329363" y="4956175"/>
            <a:ext cx="2376487" cy="720725"/>
          </a:xfrm>
          <a:prstGeom prst="roundRect">
            <a:avLst>
              <a:gd name="adj" fmla="val 16667"/>
            </a:avLst>
          </a:prstGeom>
          <a:noFill/>
          <a:ln w="28575">
            <a:solidFill>
              <a:srgbClr val="00BE56"/>
            </a:solidFill>
            <a:round/>
            <a:headEnd/>
            <a:tailEnd/>
          </a:ln>
        </p:spPr>
        <p:txBody>
          <a:bodyPr anchor="ctr"/>
          <a:lstStyle/>
          <a:p>
            <a:pPr algn="ctr"/>
            <a:r>
              <a:rPr lang="fr-FR" sz="1600" b="1">
                <a:solidFill>
                  <a:srgbClr val="00BE56"/>
                </a:solidFill>
                <a:latin typeface="Calibri" pitchFamily="34" charset="0"/>
              </a:rPr>
              <a:t>S’exprimer et communiquer</a:t>
            </a:r>
          </a:p>
        </p:txBody>
      </p:sp>
      <p:cxnSp>
        <p:nvCxnSpPr>
          <p:cNvPr id="30" name="Connecteur en angle 29"/>
          <p:cNvCxnSpPr>
            <a:cxnSpLocks noChangeShapeType="1"/>
            <a:stCxn id="28710" idx="3"/>
            <a:endCxn id="40" idx="1"/>
          </p:cNvCxnSpPr>
          <p:nvPr/>
        </p:nvCxnSpPr>
        <p:spPr bwMode="auto">
          <a:xfrm flipV="1">
            <a:off x="5308600" y="2435225"/>
            <a:ext cx="1020763" cy="558800"/>
          </a:xfrm>
          <a:prstGeom prst="bentConnector3">
            <a:avLst>
              <a:gd name="adj1" fmla="val 50000"/>
            </a:avLst>
          </a:prstGeom>
          <a:noFill/>
          <a:ln w="19050" algn="ctr">
            <a:solidFill>
              <a:srgbClr val="00B050"/>
            </a:solidFill>
            <a:round/>
            <a:headEnd/>
            <a:tailEnd type="arrow" w="med" len="med"/>
          </a:ln>
        </p:spPr>
      </p:cxnSp>
      <p:cxnSp>
        <p:nvCxnSpPr>
          <p:cNvPr id="48" name="Connecteur en angle 47"/>
          <p:cNvCxnSpPr>
            <a:cxnSpLocks noChangeShapeType="1"/>
            <a:stCxn id="28710" idx="3"/>
            <a:endCxn id="41" idx="1"/>
          </p:cNvCxnSpPr>
          <p:nvPr/>
        </p:nvCxnSpPr>
        <p:spPr bwMode="auto">
          <a:xfrm>
            <a:off x="5308600" y="2994025"/>
            <a:ext cx="1020763" cy="401638"/>
          </a:xfrm>
          <a:prstGeom prst="bentConnector3">
            <a:avLst>
              <a:gd name="adj1" fmla="val 50000"/>
            </a:avLst>
          </a:prstGeom>
          <a:noFill/>
          <a:ln w="19050" algn="ctr">
            <a:solidFill>
              <a:srgbClr val="00B050"/>
            </a:solidFill>
            <a:round/>
            <a:headEnd/>
            <a:tailEnd type="arrow" w="med" len="med"/>
          </a:ln>
        </p:spPr>
      </p:cxnSp>
      <p:cxnSp>
        <p:nvCxnSpPr>
          <p:cNvPr id="51" name="Connecteur en angle 50"/>
          <p:cNvCxnSpPr>
            <a:cxnSpLocks noChangeShapeType="1"/>
            <a:stCxn id="28710" idx="3"/>
            <a:endCxn id="42" idx="1"/>
          </p:cNvCxnSpPr>
          <p:nvPr/>
        </p:nvCxnSpPr>
        <p:spPr bwMode="auto">
          <a:xfrm>
            <a:off x="5308600" y="2994025"/>
            <a:ext cx="1020763" cy="1362075"/>
          </a:xfrm>
          <a:prstGeom prst="bentConnector3">
            <a:avLst>
              <a:gd name="adj1" fmla="val 50000"/>
            </a:avLst>
          </a:prstGeom>
          <a:noFill/>
          <a:ln w="19050" algn="ctr">
            <a:solidFill>
              <a:srgbClr val="00B050"/>
            </a:solidFill>
            <a:round/>
            <a:headEnd/>
            <a:tailEnd type="arrow" w="med" len="med"/>
          </a:ln>
        </p:spPr>
      </p:cxnSp>
      <p:cxnSp>
        <p:nvCxnSpPr>
          <p:cNvPr id="54" name="Connecteur en angle 53"/>
          <p:cNvCxnSpPr>
            <a:cxnSpLocks noChangeShapeType="1"/>
            <a:stCxn id="28710" idx="3"/>
            <a:endCxn id="43" idx="1"/>
          </p:cNvCxnSpPr>
          <p:nvPr/>
        </p:nvCxnSpPr>
        <p:spPr bwMode="auto">
          <a:xfrm>
            <a:off x="5308600" y="2994025"/>
            <a:ext cx="1020763" cy="2322513"/>
          </a:xfrm>
          <a:prstGeom prst="bentConnector3">
            <a:avLst>
              <a:gd name="adj1" fmla="val 50000"/>
            </a:avLst>
          </a:prstGeom>
          <a:noFill/>
          <a:ln w="19050" algn="ctr">
            <a:solidFill>
              <a:srgbClr val="00B050"/>
            </a:solidFill>
            <a:round/>
            <a:headEnd/>
            <a:tailEnd type="arrow" w="med" len="med"/>
          </a:ln>
        </p:spPr>
      </p:cxnSp>
      <p:sp>
        <p:nvSpPr>
          <p:cNvPr id="179220" name="Espace réservé du pied de page 2"/>
          <p:cNvSpPr txBox="1">
            <a:spLocks noGrp="1"/>
          </p:cNvSpPr>
          <p:nvPr/>
        </p:nvSpPr>
        <p:spPr bwMode="auto">
          <a:xfrm>
            <a:off x="1652588" y="6372225"/>
            <a:ext cx="6088062" cy="296863"/>
          </a:xfrm>
          <a:prstGeom prst="rect">
            <a:avLst/>
          </a:prstGeom>
          <a:noFill/>
          <a:ln w="9525">
            <a:noFill/>
            <a:miter lim="800000"/>
            <a:headEnd/>
            <a:tailEnd/>
          </a:ln>
        </p:spPr>
        <p:txBody>
          <a:bodyPr/>
          <a:lstStyle/>
          <a:p>
            <a:pPr eaLnBrk="0" hangingPunct="0"/>
            <a:r>
              <a:rPr lang="fr-FR" altLang="fr-FR" sz="1000">
                <a:solidFill>
                  <a:srgbClr val="000000"/>
                </a:solidFill>
                <a:latin typeface="Calibri" pitchFamily="34" charset="0"/>
              </a:rPr>
              <a:t>Ministère de l’éducation nationale, de l’enseignement supérieur et de la recherche – DGESCO</a:t>
            </a:r>
          </a:p>
          <a:p>
            <a:pPr eaLnBrk="0" hangingPunct="0"/>
            <a:r>
              <a:rPr lang="fr-FR" altLang="fr-FR" sz="1000">
                <a:solidFill>
                  <a:srgbClr val="000000"/>
                </a:solidFill>
                <a:latin typeface="Calibri" pitchFamily="34" charset="0"/>
                <a:hlinkClick r:id="rId3"/>
              </a:rPr>
              <a:t>http://eduscol.education.fr/colleges-rentee-2014</a:t>
            </a:r>
            <a:endParaRPr lang="fr-FR" altLang="fr-FR" sz="1000">
              <a:solidFill>
                <a:srgbClr val="0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704"/>
                                        </p:tgtEl>
                                        <p:attrNameLst>
                                          <p:attrName>style.visibility</p:attrName>
                                        </p:attrNameLst>
                                      </p:cBhvr>
                                      <p:to>
                                        <p:strVal val="visible"/>
                                      </p:to>
                                    </p:set>
                                    <p:anim calcmode="lin" valueType="num">
                                      <p:cBhvr additive="base">
                                        <p:cTn id="7" dur="500" fill="hold"/>
                                        <p:tgtEl>
                                          <p:spTgt spid="28704"/>
                                        </p:tgtEl>
                                        <p:attrNameLst>
                                          <p:attrName>ppt_x</p:attrName>
                                        </p:attrNameLst>
                                      </p:cBhvr>
                                      <p:tavLst>
                                        <p:tav tm="0">
                                          <p:val>
                                            <p:strVal val="1+#ppt_w/2"/>
                                          </p:val>
                                        </p:tav>
                                        <p:tav tm="100000">
                                          <p:val>
                                            <p:strVal val="#ppt_x"/>
                                          </p:val>
                                        </p:tav>
                                      </p:tavLst>
                                    </p:anim>
                                    <p:anim calcmode="lin" valueType="num">
                                      <p:cBhvr additive="base">
                                        <p:cTn id="8" dur="500" fill="hold"/>
                                        <p:tgtEl>
                                          <p:spTgt spid="2870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710"/>
                                        </p:tgtEl>
                                        <p:attrNameLst>
                                          <p:attrName>style.visibility</p:attrName>
                                        </p:attrNameLst>
                                      </p:cBhvr>
                                      <p:to>
                                        <p:strVal val="visible"/>
                                      </p:to>
                                    </p:set>
                                    <p:anim calcmode="lin" valueType="num">
                                      <p:cBhvr additive="base">
                                        <p:cTn id="11" dur="500" fill="hold"/>
                                        <p:tgtEl>
                                          <p:spTgt spid="28710"/>
                                        </p:tgtEl>
                                        <p:attrNameLst>
                                          <p:attrName>ppt_x</p:attrName>
                                        </p:attrNameLst>
                                      </p:cBhvr>
                                      <p:tavLst>
                                        <p:tav tm="0">
                                          <p:val>
                                            <p:strVal val="1+#ppt_w/2"/>
                                          </p:val>
                                        </p:tav>
                                        <p:tav tm="100000">
                                          <p:val>
                                            <p:strVal val="#ppt_x"/>
                                          </p:val>
                                        </p:tav>
                                      </p:tavLst>
                                    </p:anim>
                                    <p:anim calcmode="lin" valueType="num">
                                      <p:cBhvr additive="base">
                                        <p:cTn id="12" dur="500" fill="hold"/>
                                        <p:tgtEl>
                                          <p:spTgt spid="287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8706"/>
                                        </p:tgtEl>
                                        <p:attrNameLst>
                                          <p:attrName>style.visibility</p:attrName>
                                        </p:attrNameLst>
                                      </p:cBhvr>
                                      <p:to>
                                        <p:strVal val="visible"/>
                                      </p:to>
                                    </p:set>
                                    <p:anim calcmode="lin" valueType="num">
                                      <p:cBhvr additive="base">
                                        <p:cTn id="15" dur="500" fill="hold"/>
                                        <p:tgtEl>
                                          <p:spTgt spid="28706"/>
                                        </p:tgtEl>
                                        <p:attrNameLst>
                                          <p:attrName>ppt_x</p:attrName>
                                        </p:attrNameLst>
                                      </p:cBhvr>
                                      <p:tavLst>
                                        <p:tav tm="0">
                                          <p:val>
                                            <p:strVal val="1+#ppt_w/2"/>
                                          </p:val>
                                        </p:tav>
                                        <p:tav tm="100000">
                                          <p:val>
                                            <p:strVal val="#ppt_x"/>
                                          </p:val>
                                        </p:tav>
                                      </p:tavLst>
                                    </p:anim>
                                    <p:anim calcmode="lin" valueType="num">
                                      <p:cBhvr additive="base">
                                        <p:cTn id="16" dur="500" fill="hold"/>
                                        <p:tgtEl>
                                          <p:spTgt spid="2870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8705"/>
                                        </p:tgtEl>
                                        <p:attrNameLst>
                                          <p:attrName>style.visibility</p:attrName>
                                        </p:attrNameLst>
                                      </p:cBhvr>
                                      <p:to>
                                        <p:strVal val="visible"/>
                                      </p:to>
                                    </p:set>
                                    <p:anim calcmode="lin" valueType="num">
                                      <p:cBhvr additive="base">
                                        <p:cTn id="19" dur="500" fill="hold"/>
                                        <p:tgtEl>
                                          <p:spTgt spid="28705"/>
                                        </p:tgtEl>
                                        <p:attrNameLst>
                                          <p:attrName>ppt_x</p:attrName>
                                        </p:attrNameLst>
                                      </p:cBhvr>
                                      <p:tavLst>
                                        <p:tav tm="0">
                                          <p:val>
                                            <p:strVal val="1+#ppt_w/2"/>
                                          </p:val>
                                        </p:tav>
                                        <p:tav tm="100000">
                                          <p:val>
                                            <p:strVal val="#ppt_x"/>
                                          </p:val>
                                        </p:tav>
                                      </p:tavLst>
                                    </p:anim>
                                    <p:anim calcmode="lin" valueType="num">
                                      <p:cBhvr additive="base">
                                        <p:cTn id="20" dur="500" fill="hold"/>
                                        <p:tgtEl>
                                          <p:spTgt spid="2870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8708"/>
                                        </p:tgtEl>
                                        <p:attrNameLst>
                                          <p:attrName>style.visibility</p:attrName>
                                        </p:attrNameLst>
                                      </p:cBhvr>
                                      <p:to>
                                        <p:strVal val="visible"/>
                                      </p:to>
                                    </p:set>
                                    <p:anim calcmode="lin" valueType="num">
                                      <p:cBhvr additive="base">
                                        <p:cTn id="23" dur="500" fill="hold"/>
                                        <p:tgtEl>
                                          <p:spTgt spid="28708"/>
                                        </p:tgtEl>
                                        <p:attrNameLst>
                                          <p:attrName>ppt_x</p:attrName>
                                        </p:attrNameLst>
                                      </p:cBhvr>
                                      <p:tavLst>
                                        <p:tav tm="0">
                                          <p:val>
                                            <p:strVal val="1+#ppt_w/2"/>
                                          </p:val>
                                        </p:tav>
                                        <p:tav tm="100000">
                                          <p:val>
                                            <p:strVal val="#ppt_x"/>
                                          </p:val>
                                        </p:tav>
                                      </p:tavLst>
                                    </p:anim>
                                    <p:anim calcmode="lin" valueType="num">
                                      <p:cBhvr additive="base">
                                        <p:cTn id="24" dur="500" fill="hold"/>
                                        <p:tgtEl>
                                          <p:spTgt spid="2870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2" presetClass="entr" presetSubtype="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1+#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grpId="0" nodeType="after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1+#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2" presetClass="entr" presetSubtype="2" fill="hold" grpId="0" nodeType="afterEffect">
                                  <p:stCondLst>
                                    <p:cond delay="25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25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4" grpId="0" animBg="1"/>
      <p:bldP spid="28705" grpId="0" animBg="1"/>
      <p:bldP spid="28706" grpId="0" animBg="1"/>
      <p:bldP spid="28708" grpId="0" animBg="1"/>
      <p:bldP spid="28710"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32192">
            <a:off x="7746629" y="4857760"/>
            <a:ext cx="1175065" cy="769441"/>
          </a:xfrm>
          <a:prstGeom prst="rect">
            <a:avLst/>
          </a:prstGeom>
        </p:spPr>
        <p:txBody>
          <a:bodyPr wrap="none">
            <a:spAutoFit/>
          </a:bodyPr>
          <a:lstStyle/>
          <a:p>
            <a:pPr algn="ctr"/>
            <a:r>
              <a:rPr lang="en-US" altLang="zh-CN" sz="2200" b="1" dirty="0" err="1" smtClean="0">
                <a:solidFill>
                  <a:schemeClr val="bg1"/>
                </a:solidFill>
              </a:rPr>
              <a:t>Rentrée</a:t>
            </a:r>
            <a:r>
              <a:rPr lang="en-US" altLang="zh-CN" sz="2200" b="1" dirty="0" smtClean="0">
                <a:solidFill>
                  <a:schemeClr val="bg1"/>
                </a:solidFill>
              </a:rPr>
              <a:t> </a:t>
            </a:r>
          </a:p>
          <a:p>
            <a:pPr algn="ctr"/>
            <a:r>
              <a:rPr lang="en-US" altLang="zh-CN" sz="2200" b="1" dirty="0" smtClean="0">
                <a:solidFill>
                  <a:schemeClr val="bg1"/>
                </a:solidFill>
              </a:rPr>
              <a:t>2014</a:t>
            </a:r>
          </a:p>
        </p:txBody>
      </p:sp>
      <p:sp>
        <p:nvSpPr>
          <p:cNvPr id="4" name="ZoneTexte 3"/>
          <p:cNvSpPr txBox="1"/>
          <p:nvPr/>
        </p:nvSpPr>
        <p:spPr>
          <a:xfrm>
            <a:off x="2428860" y="2071678"/>
            <a:ext cx="4857784" cy="369332"/>
          </a:xfrm>
          <a:prstGeom prst="rect">
            <a:avLst/>
          </a:prstGeom>
          <a:noFill/>
        </p:spPr>
        <p:txBody>
          <a:bodyPr wrap="square" rtlCol="0">
            <a:spAutoFit/>
          </a:bodyPr>
          <a:lstStyle/>
          <a:p>
            <a:endParaRPr lang="fr-FR" dirty="0"/>
          </a:p>
        </p:txBody>
      </p:sp>
      <p:pic>
        <p:nvPicPr>
          <p:cNvPr id="6" name="Image 5" descr="évaluation.gif"/>
          <p:cNvPicPr>
            <a:picLocks noChangeAspect="1"/>
          </p:cNvPicPr>
          <p:nvPr/>
        </p:nvPicPr>
        <p:blipFill>
          <a:blip r:embed="rId3" cstate="print"/>
          <a:srcRect l="33715" t="18040" r="20557" b="33610"/>
          <a:stretch>
            <a:fillRect/>
          </a:stretch>
        </p:blipFill>
        <p:spPr>
          <a:xfrm>
            <a:off x="-1" y="0"/>
            <a:ext cx="8215339" cy="4786322"/>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32192">
            <a:off x="7746629" y="4857760"/>
            <a:ext cx="1175065" cy="769441"/>
          </a:xfrm>
          <a:prstGeom prst="rect">
            <a:avLst/>
          </a:prstGeom>
        </p:spPr>
        <p:txBody>
          <a:bodyPr wrap="none">
            <a:spAutoFit/>
          </a:bodyPr>
          <a:lstStyle/>
          <a:p>
            <a:pPr algn="ctr"/>
            <a:r>
              <a:rPr lang="en-US" altLang="zh-CN" sz="2200" b="1" dirty="0" err="1" smtClean="0">
                <a:solidFill>
                  <a:schemeClr val="bg1"/>
                </a:solidFill>
              </a:rPr>
              <a:t>Rentrée</a:t>
            </a:r>
            <a:r>
              <a:rPr lang="en-US" altLang="zh-CN" sz="2200" b="1" dirty="0" smtClean="0">
                <a:solidFill>
                  <a:schemeClr val="bg1"/>
                </a:solidFill>
              </a:rPr>
              <a:t> </a:t>
            </a:r>
          </a:p>
          <a:p>
            <a:pPr algn="ctr"/>
            <a:r>
              <a:rPr lang="en-US" altLang="zh-CN" sz="2200" b="1" dirty="0" smtClean="0">
                <a:solidFill>
                  <a:schemeClr val="bg1"/>
                </a:solidFill>
              </a:rPr>
              <a:t>2014</a:t>
            </a:r>
          </a:p>
        </p:txBody>
      </p:sp>
      <p:sp>
        <p:nvSpPr>
          <p:cNvPr id="4" name="ZoneTexte 3"/>
          <p:cNvSpPr txBox="1"/>
          <p:nvPr/>
        </p:nvSpPr>
        <p:spPr>
          <a:xfrm>
            <a:off x="2428860" y="2071678"/>
            <a:ext cx="4857784" cy="369332"/>
          </a:xfrm>
          <a:prstGeom prst="rect">
            <a:avLst/>
          </a:prstGeom>
          <a:noFill/>
        </p:spPr>
        <p:txBody>
          <a:bodyPr wrap="square" rtlCol="0">
            <a:spAutoFit/>
          </a:bodyPr>
          <a:lstStyle/>
          <a:p>
            <a:endParaRPr lang="fr-FR" dirty="0"/>
          </a:p>
        </p:txBody>
      </p:sp>
      <p:pic>
        <p:nvPicPr>
          <p:cNvPr id="6" name="Image 5" descr="questions conf EVA.gif"/>
          <p:cNvPicPr>
            <a:picLocks noChangeAspect="1"/>
          </p:cNvPicPr>
          <p:nvPr/>
        </p:nvPicPr>
        <p:blipFill>
          <a:blip r:embed="rId3" cstate="print"/>
          <a:srcRect l="33594" t="18040" r="21459" b="23599"/>
          <a:stretch>
            <a:fillRect/>
          </a:stretch>
        </p:blipFill>
        <p:spPr>
          <a:xfrm>
            <a:off x="0" y="-1"/>
            <a:ext cx="7715272" cy="5081253"/>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179388" y="219075"/>
            <a:ext cx="1512887" cy="64214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b="1" dirty="0">
                <a:solidFill>
                  <a:prstClr val="black"/>
                </a:solidFill>
              </a:rPr>
              <a:t>RENTREE SCOLAIRE 2014</a:t>
            </a:r>
          </a:p>
          <a:p>
            <a:pPr algn="ctr" fontAlgn="auto">
              <a:spcBef>
                <a:spcPts val="0"/>
              </a:spcBef>
              <a:spcAft>
                <a:spcPts val="0"/>
              </a:spcAft>
              <a:defRPr/>
            </a:pPr>
            <a:endParaRPr lang="fr-FR" b="1" dirty="0">
              <a:solidFill>
                <a:prstClr val="black"/>
              </a:solidFill>
            </a:endParaRPr>
          </a:p>
          <a:p>
            <a:pPr algn="ctr" fontAlgn="auto">
              <a:spcBef>
                <a:spcPts val="0"/>
              </a:spcBef>
              <a:spcAft>
                <a:spcPts val="0"/>
              </a:spcAft>
              <a:defRPr/>
            </a:pPr>
            <a:r>
              <a:rPr lang="fr-FR" b="1" dirty="0">
                <a:solidFill>
                  <a:prstClr val="black"/>
                </a:solidFill>
              </a:rPr>
              <a:t>UNE ECOLE POUR REDUIRE LES INEGALITES </a:t>
            </a:r>
          </a:p>
        </p:txBody>
      </p:sp>
      <p:sp>
        <p:nvSpPr>
          <p:cNvPr id="183299" name="Espace réservé du numéro de diapositive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DDC8EFD-3C31-4B78-BA37-9585874C3A04}" type="slidenum">
              <a:rPr lang="fr-FR" smtClean="0">
                <a:solidFill>
                  <a:srgbClr val="898989"/>
                </a:solidFill>
              </a:rPr>
              <a:pPr/>
              <a:t>9</a:t>
            </a:fld>
            <a:endParaRPr lang="fr-FR" smtClean="0">
              <a:solidFill>
                <a:srgbClr val="898989"/>
              </a:solidFill>
            </a:endParaRPr>
          </a:p>
        </p:txBody>
      </p:sp>
      <p:grpSp>
        <p:nvGrpSpPr>
          <p:cNvPr id="2" name="Groupe 28"/>
          <p:cNvGrpSpPr>
            <a:grpSpLocks/>
          </p:cNvGrpSpPr>
          <p:nvPr/>
        </p:nvGrpSpPr>
        <p:grpSpPr bwMode="auto">
          <a:xfrm>
            <a:off x="1619250" y="425450"/>
            <a:ext cx="1728788" cy="5832475"/>
            <a:chOff x="2226296" y="412555"/>
            <a:chExt cx="2010263" cy="5832397"/>
          </a:xfrm>
        </p:grpSpPr>
        <p:sp>
          <p:nvSpPr>
            <p:cNvPr id="31" name="Rectangle à coins arrondis 30"/>
            <p:cNvSpPr/>
            <p:nvPr/>
          </p:nvSpPr>
          <p:spPr>
            <a:xfrm>
              <a:off x="2244756" y="412555"/>
              <a:ext cx="1943808" cy="676266"/>
            </a:xfrm>
            <a:prstGeom prst="roundRect">
              <a:avLst/>
            </a:prstGeom>
          </p:spPr>
          <p:style>
            <a:lnRef idx="1">
              <a:schemeClr val="dk1"/>
            </a:lnRef>
            <a:fillRef idx="2">
              <a:schemeClr val="dk1"/>
            </a:fillRef>
            <a:effectRef idx="1">
              <a:schemeClr val="dk1"/>
            </a:effectRef>
            <a:fontRef idx="minor">
              <a:schemeClr val="dk1"/>
            </a:fontRef>
          </p:style>
          <p:txBody>
            <a:bodyPr anchor="ctr">
              <a:normAutofit/>
            </a:bodyPr>
            <a:lstStyle/>
            <a:p>
              <a:pPr algn="ctr" fontAlgn="auto">
                <a:spcBef>
                  <a:spcPts val="0"/>
                </a:spcBef>
                <a:spcAft>
                  <a:spcPts val="0"/>
                </a:spcAft>
                <a:defRPr/>
              </a:pPr>
              <a:r>
                <a:rPr lang="fr-FR" sz="1000" b="1" dirty="0">
                  <a:solidFill>
                    <a:prstClr val="black"/>
                  </a:solidFill>
                </a:rPr>
                <a:t>ORGANISATION ET MISSIONS DE L’ÉCOLE PRIMAIRE</a:t>
              </a:r>
              <a:endParaRPr lang="fr-FR" sz="1000" dirty="0">
                <a:solidFill>
                  <a:prstClr val="black"/>
                </a:solidFill>
              </a:endParaRPr>
            </a:p>
          </p:txBody>
        </p:sp>
        <p:sp>
          <p:nvSpPr>
            <p:cNvPr id="32" name="Rectangle à coins arrondis 31"/>
            <p:cNvSpPr/>
            <p:nvPr/>
          </p:nvSpPr>
          <p:spPr>
            <a:xfrm>
              <a:off x="2292751" y="2052421"/>
              <a:ext cx="1943808" cy="709603"/>
            </a:xfrm>
            <a:prstGeom prst="roundRect">
              <a:avLst/>
            </a:prstGeom>
          </p:spPr>
          <p:style>
            <a:lnRef idx="1">
              <a:schemeClr val="dk1"/>
            </a:lnRef>
            <a:fillRef idx="2">
              <a:schemeClr val="dk1"/>
            </a:fillRef>
            <a:effectRef idx="1">
              <a:schemeClr val="dk1"/>
            </a:effectRef>
            <a:fontRef idx="minor">
              <a:schemeClr val="dk1"/>
            </a:fontRef>
          </p:style>
          <p:txBody>
            <a:bodyPr anchor="ctr">
              <a:normAutofit lnSpcReduction="10000"/>
            </a:bodyPr>
            <a:lstStyle/>
            <a:p>
              <a:pPr algn="ctr" fontAlgn="auto">
                <a:spcBef>
                  <a:spcPts val="0"/>
                </a:spcBef>
                <a:spcAft>
                  <a:spcPts val="0"/>
                </a:spcAft>
                <a:defRPr/>
              </a:pPr>
              <a:r>
                <a:rPr lang="fr-FR" sz="1000" b="1" dirty="0">
                  <a:solidFill>
                    <a:prstClr val="black"/>
                  </a:solidFill>
                </a:rPr>
                <a:t>OBJECTIFS D’APPRENTISSAGE ET CONTENUS DE </a:t>
              </a:r>
            </a:p>
            <a:p>
              <a:pPr algn="ctr" fontAlgn="auto">
                <a:spcBef>
                  <a:spcPts val="0"/>
                </a:spcBef>
                <a:spcAft>
                  <a:spcPts val="0"/>
                </a:spcAft>
                <a:defRPr/>
              </a:pPr>
              <a:r>
                <a:rPr lang="fr-FR" sz="1000" b="1" dirty="0">
                  <a:solidFill>
                    <a:prstClr val="black"/>
                  </a:solidFill>
                </a:rPr>
                <a:t>FORMATION DES ELEVES </a:t>
              </a:r>
            </a:p>
          </p:txBody>
        </p:sp>
        <p:sp>
          <p:nvSpPr>
            <p:cNvPr id="33" name="Rectangle à coins arrondis 32"/>
            <p:cNvSpPr/>
            <p:nvPr/>
          </p:nvSpPr>
          <p:spPr>
            <a:xfrm>
              <a:off x="2281675" y="1268207"/>
              <a:ext cx="1906889" cy="568317"/>
            </a:xfrm>
            <a:prstGeom prst="roundRect">
              <a:avLst/>
            </a:prstGeom>
          </p:spPr>
          <p:style>
            <a:lnRef idx="1">
              <a:schemeClr val="dk1"/>
            </a:lnRef>
            <a:fillRef idx="2">
              <a:schemeClr val="dk1"/>
            </a:fillRef>
            <a:effectRef idx="1">
              <a:schemeClr val="dk1"/>
            </a:effectRef>
            <a:fontRef idx="minor">
              <a:schemeClr val="dk1"/>
            </a:fontRef>
          </p:style>
          <p:txBody>
            <a:bodyPr anchor="ctr">
              <a:normAutofit lnSpcReduction="10000"/>
            </a:bodyPr>
            <a:lstStyle/>
            <a:p>
              <a:pPr algn="ctr" fontAlgn="auto">
                <a:spcBef>
                  <a:spcPts val="0"/>
                </a:spcBef>
                <a:spcAft>
                  <a:spcPts val="0"/>
                </a:spcAft>
                <a:defRPr/>
              </a:pPr>
              <a:r>
                <a:rPr lang="fr-FR" sz="1000" b="1" dirty="0">
                  <a:solidFill>
                    <a:prstClr val="black"/>
                  </a:solidFill>
                </a:rPr>
                <a:t>REFONDATION DE</a:t>
              </a:r>
            </a:p>
            <a:p>
              <a:pPr algn="ctr" fontAlgn="auto">
                <a:spcBef>
                  <a:spcPts val="0"/>
                </a:spcBef>
                <a:spcAft>
                  <a:spcPts val="0"/>
                </a:spcAft>
                <a:defRPr/>
              </a:pPr>
              <a:r>
                <a:rPr lang="fr-FR" sz="1000" b="1" dirty="0">
                  <a:solidFill>
                    <a:prstClr val="black"/>
                  </a:solidFill>
                </a:rPr>
                <a:t>L’EDUCATION PRIORITAIRE</a:t>
              </a:r>
              <a:endParaRPr lang="fr-FR" sz="1000" dirty="0">
                <a:solidFill>
                  <a:prstClr val="black"/>
                </a:solidFill>
              </a:endParaRPr>
            </a:p>
          </p:txBody>
        </p:sp>
        <p:sp>
          <p:nvSpPr>
            <p:cNvPr id="35" name="Rectangle à coins arrondis 34"/>
            <p:cNvSpPr/>
            <p:nvPr/>
          </p:nvSpPr>
          <p:spPr>
            <a:xfrm>
              <a:off x="2226296" y="5084506"/>
              <a:ext cx="1905042" cy="1160446"/>
            </a:xfrm>
            <a:prstGeom prst="roundRect">
              <a:avLst/>
            </a:prstGeom>
          </p:spPr>
          <p:style>
            <a:lnRef idx="1">
              <a:schemeClr val="dk1"/>
            </a:lnRef>
            <a:fillRef idx="2">
              <a:schemeClr val="dk1"/>
            </a:fillRef>
            <a:effectRef idx="1">
              <a:schemeClr val="dk1"/>
            </a:effectRef>
            <a:fontRef idx="minor">
              <a:schemeClr val="dk1"/>
            </a:fontRef>
          </p:style>
          <p:txBody>
            <a:bodyPr anchor="ctr">
              <a:normAutofit fontScale="92500" lnSpcReduction="20000"/>
            </a:bodyPr>
            <a:lstStyle/>
            <a:p>
              <a:pPr algn="ctr" fontAlgn="auto">
                <a:spcBef>
                  <a:spcPts val="0"/>
                </a:spcBef>
                <a:spcAft>
                  <a:spcPts val="0"/>
                </a:spcAft>
                <a:defRPr/>
              </a:pPr>
              <a:r>
                <a:rPr lang="fr-FR" sz="1000" b="1" dirty="0">
                  <a:solidFill>
                    <a:prstClr val="black"/>
                  </a:solidFill>
                </a:rPr>
                <a:t>ORIENTATION, DECROCHAGE  ET INSERTION PROFESSIONNELLE : </a:t>
              </a:r>
            </a:p>
            <a:p>
              <a:pPr algn="ctr" fontAlgn="auto">
                <a:spcBef>
                  <a:spcPts val="0"/>
                </a:spcBef>
                <a:spcAft>
                  <a:spcPts val="0"/>
                </a:spcAft>
                <a:defRPr/>
              </a:pPr>
              <a:r>
                <a:rPr lang="fr-FR" sz="1000" b="1" dirty="0">
                  <a:solidFill>
                    <a:prstClr val="black"/>
                  </a:solidFill>
                </a:rPr>
                <a:t>LES ENGAGEMENTS DE l’EN </a:t>
              </a:r>
            </a:p>
            <a:p>
              <a:pPr algn="ctr" fontAlgn="auto">
                <a:spcBef>
                  <a:spcPts val="0"/>
                </a:spcBef>
                <a:spcAft>
                  <a:spcPts val="0"/>
                </a:spcAft>
                <a:defRPr/>
              </a:pPr>
              <a:r>
                <a:rPr lang="fr-FR" sz="1000" b="1" dirty="0">
                  <a:solidFill>
                    <a:prstClr val="black"/>
                  </a:solidFill>
                </a:rPr>
                <a:t>AU CŒUR DE </a:t>
              </a:r>
            </a:p>
            <a:p>
              <a:pPr algn="ctr" fontAlgn="auto">
                <a:spcBef>
                  <a:spcPts val="0"/>
                </a:spcBef>
                <a:spcAft>
                  <a:spcPts val="0"/>
                </a:spcAft>
                <a:defRPr/>
              </a:pPr>
              <a:r>
                <a:rPr lang="fr-FR" sz="1000" b="1" dirty="0">
                  <a:solidFill>
                    <a:prstClr val="black"/>
                  </a:solidFill>
                </a:rPr>
                <a:t>LA GRANDE CONFERENCE SOCIALE</a:t>
              </a:r>
              <a:endParaRPr lang="fr-FR" sz="1000" dirty="0">
                <a:solidFill>
                  <a:prstClr val="black"/>
                </a:solidFill>
              </a:endParaRPr>
            </a:p>
          </p:txBody>
        </p:sp>
      </p:grpSp>
      <p:sp>
        <p:nvSpPr>
          <p:cNvPr id="19" name="Rectangle à coins arrondis 18"/>
          <p:cNvSpPr/>
          <p:nvPr/>
        </p:nvSpPr>
        <p:spPr>
          <a:xfrm>
            <a:off x="7315200" y="336550"/>
            <a:ext cx="1552575" cy="4794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000" b="1" dirty="0">
                <a:solidFill>
                  <a:prstClr val="black"/>
                </a:solidFill>
              </a:rPr>
              <a:t>CONSEILS ÉCOLE-COLLÈGE</a:t>
            </a:r>
          </a:p>
        </p:txBody>
      </p:sp>
      <p:sp>
        <p:nvSpPr>
          <p:cNvPr id="21" name="Rectangle à coins arrondis 20"/>
          <p:cNvSpPr/>
          <p:nvPr/>
        </p:nvSpPr>
        <p:spPr>
          <a:xfrm>
            <a:off x="2071671" y="2928934"/>
            <a:ext cx="3214709" cy="1651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b="1" dirty="0">
                <a:solidFill>
                  <a:prstClr val="black"/>
                </a:solidFill>
              </a:rPr>
              <a:t>REDYNAMISATION </a:t>
            </a:r>
          </a:p>
          <a:p>
            <a:pPr algn="ctr" fontAlgn="auto">
              <a:spcBef>
                <a:spcPts val="0"/>
              </a:spcBef>
              <a:spcAft>
                <a:spcPts val="0"/>
              </a:spcAft>
              <a:defRPr/>
            </a:pPr>
            <a:r>
              <a:rPr lang="fr-FR" b="1" dirty="0">
                <a:solidFill>
                  <a:prstClr val="black"/>
                </a:solidFill>
              </a:rPr>
              <a:t>DES INSTANCES PEDAGOGIQUES </a:t>
            </a:r>
          </a:p>
          <a:p>
            <a:pPr algn="ctr" fontAlgn="auto">
              <a:spcBef>
                <a:spcPts val="0"/>
              </a:spcBef>
              <a:spcAft>
                <a:spcPts val="0"/>
              </a:spcAft>
              <a:defRPr/>
            </a:pPr>
            <a:r>
              <a:rPr lang="fr-FR" b="1" dirty="0">
                <a:solidFill>
                  <a:prstClr val="black"/>
                </a:solidFill>
              </a:rPr>
              <a:t>ET DE L’ ACCOMPAGNEMENT </a:t>
            </a:r>
          </a:p>
          <a:p>
            <a:pPr algn="ctr" fontAlgn="auto">
              <a:spcBef>
                <a:spcPts val="0"/>
              </a:spcBef>
              <a:spcAft>
                <a:spcPts val="0"/>
              </a:spcAft>
              <a:defRPr/>
            </a:pPr>
            <a:r>
              <a:rPr lang="fr-FR" b="1" dirty="0">
                <a:solidFill>
                  <a:prstClr val="black"/>
                </a:solidFill>
              </a:rPr>
              <a:t>DES ELEVES</a:t>
            </a:r>
            <a:endParaRPr lang="fr-FR" dirty="0">
              <a:solidFill>
                <a:prstClr val="black"/>
              </a:solidFill>
            </a:endParaRPr>
          </a:p>
        </p:txBody>
      </p:sp>
      <p:sp>
        <p:nvSpPr>
          <p:cNvPr id="22" name="Rectangle à coins arrondis 21"/>
          <p:cNvSpPr/>
          <p:nvPr/>
        </p:nvSpPr>
        <p:spPr>
          <a:xfrm>
            <a:off x="5572132" y="1357298"/>
            <a:ext cx="3168650" cy="13128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CONSEILS DE CYCLE </a:t>
            </a:r>
          </a:p>
          <a:p>
            <a:pPr algn="ctr" fontAlgn="auto">
              <a:spcBef>
                <a:spcPts val="0"/>
              </a:spcBef>
              <a:spcAft>
                <a:spcPts val="0"/>
              </a:spcAft>
              <a:defRPr/>
            </a:pPr>
            <a:r>
              <a:rPr lang="fr-FR" sz="2000" b="1" dirty="0">
                <a:solidFill>
                  <a:prstClr val="black"/>
                </a:solidFill>
              </a:rPr>
              <a:t>CONSEIL PÉDAGOGIQUE</a:t>
            </a:r>
          </a:p>
        </p:txBody>
      </p:sp>
      <p:sp>
        <p:nvSpPr>
          <p:cNvPr id="12" name="Rectangle à coins arrondis 11"/>
          <p:cNvSpPr/>
          <p:nvPr/>
        </p:nvSpPr>
        <p:spPr>
          <a:xfrm>
            <a:off x="5500694" y="3714752"/>
            <a:ext cx="3286148" cy="207170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2000" b="1" dirty="0">
                <a:solidFill>
                  <a:prstClr val="black"/>
                </a:solidFill>
              </a:rPr>
              <a:t>ACCOMPAGNEMENT </a:t>
            </a:r>
          </a:p>
          <a:p>
            <a:pPr algn="ctr" fontAlgn="auto">
              <a:spcBef>
                <a:spcPts val="0"/>
              </a:spcBef>
              <a:spcAft>
                <a:spcPts val="0"/>
              </a:spcAft>
              <a:defRPr/>
            </a:pPr>
            <a:r>
              <a:rPr lang="fr-FR" sz="2000" b="1" dirty="0">
                <a:solidFill>
                  <a:prstClr val="black"/>
                </a:solidFill>
              </a:rPr>
              <a:t>DES ÉLÈVES </a:t>
            </a:r>
          </a:p>
          <a:p>
            <a:pPr marL="177800" fontAlgn="auto">
              <a:spcBef>
                <a:spcPts val="0"/>
              </a:spcBef>
              <a:spcAft>
                <a:spcPts val="0"/>
              </a:spcAft>
              <a:defRPr/>
            </a:pPr>
            <a:endParaRPr lang="fr-FR" sz="1000" b="1" dirty="0">
              <a:solidFill>
                <a:prstClr val="black"/>
              </a:solidFill>
            </a:endParaRPr>
          </a:p>
          <a:p>
            <a:pPr marL="463550" indent="-285750" fontAlgn="auto">
              <a:spcBef>
                <a:spcPts val="0"/>
              </a:spcBef>
              <a:spcAft>
                <a:spcPts val="0"/>
              </a:spcAft>
              <a:buFont typeface="Wingdings" panose="05000000000000000000" pitchFamily="2" charset="2"/>
              <a:buChar char="ü"/>
              <a:defRPr/>
            </a:pPr>
            <a:r>
              <a:rPr lang="fr-FR" sz="1600" b="1" dirty="0">
                <a:solidFill>
                  <a:prstClr val="black"/>
                </a:solidFill>
              </a:rPr>
              <a:t>Différenciation pédagogique</a:t>
            </a:r>
          </a:p>
          <a:p>
            <a:pPr marL="463550" indent="-285750" fontAlgn="auto">
              <a:spcBef>
                <a:spcPts val="0"/>
              </a:spcBef>
              <a:spcAft>
                <a:spcPts val="0"/>
              </a:spcAft>
              <a:buFont typeface="Wingdings" panose="05000000000000000000" pitchFamily="2" charset="2"/>
              <a:buChar char="ü"/>
              <a:defRPr/>
            </a:pPr>
            <a:endParaRPr lang="fr-FR" sz="1000" b="1" dirty="0">
              <a:solidFill>
                <a:prstClr val="black"/>
              </a:solidFill>
            </a:endParaRPr>
          </a:p>
          <a:p>
            <a:pPr marL="463550" indent="-285750" fontAlgn="auto">
              <a:spcBef>
                <a:spcPts val="0"/>
              </a:spcBef>
              <a:spcAft>
                <a:spcPts val="0"/>
              </a:spcAft>
              <a:buFont typeface="Wingdings" panose="05000000000000000000" pitchFamily="2" charset="2"/>
              <a:buChar char="ü"/>
              <a:defRPr/>
            </a:pPr>
            <a:r>
              <a:rPr lang="fr-FR" sz="1600" b="1" dirty="0">
                <a:solidFill>
                  <a:prstClr val="black"/>
                </a:solidFill>
              </a:rPr>
              <a:t>PAP</a:t>
            </a:r>
          </a:p>
          <a:p>
            <a:pPr marL="463550" indent="-285750" fontAlgn="auto">
              <a:spcBef>
                <a:spcPts val="0"/>
              </a:spcBef>
              <a:spcAft>
                <a:spcPts val="0"/>
              </a:spcAft>
              <a:buFont typeface="Wingdings" panose="05000000000000000000" pitchFamily="2" charset="2"/>
              <a:buChar char="ü"/>
              <a:defRPr/>
            </a:pPr>
            <a:endParaRPr lang="fr-FR" sz="1000" b="1" dirty="0">
              <a:solidFill>
                <a:prstClr val="black"/>
              </a:solidFill>
            </a:endParaRPr>
          </a:p>
          <a:p>
            <a:pPr marL="463550" indent="-285750" fontAlgn="auto">
              <a:spcBef>
                <a:spcPts val="0"/>
              </a:spcBef>
              <a:spcAft>
                <a:spcPts val="0"/>
              </a:spcAft>
              <a:buFont typeface="Wingdings" panose="05000000000000000000" pitchFamily="2" charset="2"/>
              <a:buChar char="ü"/>
              <a:defRPr/>
            </a:pPr>
            <a:r>
              <a:rPr lang="fr-FR" sz="1600" b="1" dirty="0" smtClean="0">
                <a:solidFill>
                  <a:prstClr val="black"/>
                </a:solidFill>
              </a:rPr>
              <a:t>Réduction du redoublement</a:t>
            </a:r>
            <a:endParaRPr lang="fr-FR" sz="1600" b="1"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1825</Words>
  <Application>Microsoft Office PowerPoint</Application>
  <PresentationFormat>Affichage à l'écran (4:3)</PresentationFormat>
  <Paragraphs>462</Paragraphs>
  <Slides>34</Slides>
  <Notes>28</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Diapositive 1</vt:lpstr>
      <vt:lpstr>Diapositive 2</vt:lpstr>
      <vt:lpstr>Diapositive 3</vt:lpstr>
      <vt:lpstr>Diapositive 4</vt:lpstr>
      <vt:lpstr>Diapositive 5</vt:lpstr>
      <vt:lpstr>Le nouveau socle : la structure proposée par le Conseil supérieur des programmes</vt:lpstr>
      <vt:lpstr>Diapositive 7</vt:lpstr>
      <vt:lpstr>Diapositive 8</vt:lpstr>
      <vt:lpstr>Diapositive 9</vt:lpstr>
      <vt:lpstr>Diapositive 10</vt:lpstr>
      <vt:lpstr>La fonction de directeur </vt:lpstr>
      <vt:lpstr>Diapositive 12</vt:lpstr>
      <vt:lpstr>Caractéristiques de l’Académie de Limoges</vt:lpstr>
      <vt:lpstr>Diapositive 14</vt:lpstr>
      <vt:lpstr>Diapositive 15</vt:lpstr>
      <vt:lpstr>Diapositive 16</vt:lpstr>
      <vt:lpstr>Diapositive 17</vt:lpstr>
      <vt:lpstr> Le règlement type départemental</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Académie de Limoges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ataysse</dc:creator>
  <cp:lastModifiedBy>ataysse</cp:lastModifiedBy>
  <cp:revision>31</cp:revision>
  <dcterms:created xsi:type="dcterms:W3CDTF">2014-09-01T12:40:27Z</dcterms:created>
  <dcterms:modified xsi:type="dcterms:W3CDTF">2014-09-01T13:31:38Z</dcterms:modified>
</cp:coreProperties>
</file>