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3" r:id="rId3"/>
    <p:sldId id="304" r:id="rId4"/>
    <p:sldId id="305" r:id="rId5"/>
    <p:sldId id="306" r:id="rId6"/>
    <p:sldId id="307" r:id="rId7"/>
    <p:sldId id="308" r:id="rId8"/>
    <p:sldId id="309" r:id="rId9"/>
    <p:sldId id="310" r:id="rId10"/>
    <p:sldId id="311" r:id="rId11"/>
    <p:sldId id="257" r:id="rId12"/>
    <p:sldId id="282" r:id="rId13"/>
    <p:sldId id="258" r:id="rId14"/>
    <p:sldId id="259" r:id="rId15"/>
    <p:sldId id="260" r:id="rId16"/>
    <p:sldId id="261" r:id="rId17"/>
    <p:sldId id="262" r:id="rId18"/>
    <p:sldId id="263" r:id="rId19"/>
    <p:sldId id="264" r:id="rId20"/>
    <p:sldId id="265" r:id="rId21"/>
    <p:sldId id="266" r:id="rId22"/>
    <p:sldId id="267" r:id="rId23"/>
    <p:sldId id="268" r:id="rId24"/>
    <p:sldId id="269" r:id="rId25"/>
    <p:sldId id="270" r:id="rId26"/>
    <p:sldId id="271" r:id="rId27"/>
    <p:sldId id="272" r:id="rId28"/>
    <p:sldId id="273" r:id="rId29"/>
    <p:sldId id="274" r:id="rId30"/>
    <p:sldId id="275" r:id="rId31"/>
    <p:sldId id="276" r:id="rId32"/>
    <p:sldId id="281" r:id="rId33"/>
    <p:sldId id="278" r:id="rId34"/>
    <p:sldId id="279" r:id="rId35"/>
    <p:sldId id="280" r:id="rId36"/>
    <p:sldId id="284" r:id="rId37"/>
    <p:sldId id="285" r:id="rId38"/>
    <p:sldId id="286" r:id="rId39"/>
    <p:sldId id="287" r:id="rId40"/>
    <p:sldId id="288" r:id="rId41"/>
    <p:sldId id="289" r:id="rId42"/>
    <p:sldId id="290" r:id="rId43"/>
    <p:sldId id="291" r:id="rId44"/>
    <p:sldId id="292" r:id="rId45"/>
    <p:sldId id="293" r:id="rId46"/>
    <p:sldId id="294" r:id="rId47"/>
    <p:sldId id="295" r:id="rId48"/>
    <p:sldId id="296" r:id="rId49"/>
    <p:sldId id="297" r:id="rId50"/>
    <p:sldId id="298" r:id="rId51"/>
    <p:sldId id="299" r:id="rId52"/>
    <p:sldId id="300" r:id="rId53"/>
    <p:sldId id="312" r:id="rId54"/>
    <p:sldId id="313" r:id="rId55"/>
    <p:sldId id="316" r:id="rId56"/>
    <p:sldId id="314" r:id="rId57"/>
    <p:sldId id="317" r:id="rId58"/>
    <p:sldId id="315" r:id="rId59"/>
    <p:sldId id="318" r:id="rId60"/>
    <p:sldId id="319" r:id="rId61"/>
    <p:sldId id="325" r:id="rId62"/>
    <p:sldId id="320" r:id="rId63"/>
    <p:sldId id="321" r:id="rId64"/>
    <p:sldId id="322" r:id="rId65"/>
    <p:sldId id="324" r:id="rId6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B9178-9933-476B-97C0-CE3E37A500EB}" type="datetimeFigureOut">
              <a:rPr lang="fr-FR" smtClean="0"/>
              <a:t>28/01/2018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C25B6-BB2D-44A6-878F-B92F7A0909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243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B9178-9933-476B-97C0-CE3E37A500EB}" type="datetimeFigureOut">
              <a:rPr lang="fr-FR" smtClean="0"/>
              <a:t>28/01/2018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C25B6-BB2D-44A6-878F-B92F7A0909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012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B9178-9933-476B-97C0-CE3E37A500EB}" type="datetimeFigureOut">
              <a:rPr lang="fr-FR" smtClean="0"/>
              <a:t>28/01/2018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C25B6-BB2D-44A6-878F-B92F7A0909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1498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B9178-9933-476B-97C0-CE3E37A500EB}" type="datetimeFigureOut">
              <a:rPr lang="fr-FR" smtClean="0"/>
              <a:t>28/01/2018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C25B6-BB2D-44A6-878F-B92F7A0909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1378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B9178-9933-476B-97C0-CE3E37A500EB}" type="datetimeFigureOut">
              <a:rPr lang="fr-FR" smtClean="0"/>
              <a:t>28/01/2018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C25B6-BB2D-44A6-878F-B92F7A0909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9072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B9178-9933-476B-97C0-CE3E37A500EB}" type="datetimeFigureOut">
              <a:rPr lang="fr-FR" smtClean="0"/>
              <a:t>28/01/2018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C25B6-BB2D-44A6-878F-B92F7A0909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2046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B9178-9933-476B-97C0-CE3E37A500EB}" type="datetimeFigureOut">
              <a:rPr lang="fr-FR" smtClean="0"/>
              <a:t>28/01/2018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C25B6-BB2D-44A6-878F-B92F7A0909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9250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B9178-9933-476B-97C0-CE3E37A500EB}" type="datetimeFigureOut">
              <a:rPr lang="fr-FR" smtClean="0"/>
              <a:t>28/01/2018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C25B6-BB2D-44A6-878F-B92F7A0909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0131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B9178-9933-476B-97C0-CE3E37A500EB}" type="datetimeFigureOut">
              <a:rPr lang="fr-FR" smtClean="0"/>
              <a:t>28/01/2018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C25B6-BB2D-44A6-878F-B92F7A0909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0924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B9178-9933-476B-97C0-CE3E37A500EB}" type="datetimeFigureOut">
              <a:rPr lang="fr-FR" smtClean="0"/>
              <a:t>28/01/2018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C25B6-BB2D-44A6-878F-B92F7A0909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8211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B9178-9933-476B-97C0-CE3E37A500EB}" type="datetimeFigureOut">
              <a:rPr lang="fr-FR" smtClean="0"/>
              <a:t>28/01/2018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C25B6-BB2D-44A6-878F-B92F7A0909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9814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4B9178-9933-476B-97C0-CE3E37A500EB}" type="datetimeFigureOut">
              <a:rPr lang="fr-FR" smtClean="0"/>
              <a:t>28/01/2018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8C25B6-BB2D-44A6-878F-B92F7A0909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0586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z="8000" b="1" dirty="0" err="1" smtClean="0"/>
              <a:t>Treeless</a:t>
            </a:r>
            <a:r>
              <a:rPr lang="fr-FR" sz="8000" b="1" dirty="0" smtClean="0"/>
              <a:t> </a:t>
            </a:r>
            <a:r>
              <a:rPr lang="fr-FR" sz="8000" b="1" dirty="0" err="1" smtClean="0"/>
              <a:t>mountain</a:t>
            </a:r>
            <a:endParaRPr lang="fr-FR" sz="8000" b="1" dirty="0"/>
          </a:p>
        </p:txBody>
      </p:sp>
    </p:spTree>
    <p:extLst>
      <p:ext uri="{BB962C8B-B14F-4D97-AF65-F5344CB8AC3E}">
        <p14:creationId xmlns:p14="http://schemas.microsoft.com/office/powerpoint/2010/main" val="345572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6000" b="1" dirty="0"/>
              <a:t>P</a:t>
            </a:r>
            <a:r>
              <a:rPr lang="fr-FR" sz="6000" b="1" dirty="0" smtClean="0"/>
              <a:t>aysages</a:t>
            </a:r>
            <a:endParaRPr lang="fr-FR" sz="6000" b="1" dirty="0"/>
          </a:p>
        </p:txBody>
      </p:sp>
    </p:spTree>
    <p:extLst>
      <p:ext uri="{BB962C8B-B14F-4D97-AF65-F5344CB8AC3E}">
        <p14:creationId xmlns:p14="http://schemas.microsoft.com/office/powerpoint/2010/main" val="201041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 smtClean="0"/>
              <a:t>SEOUL</a:t>
            </a:r>
            <a:endParaRPr lang="fr-FR" b="1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177" y="1825625"/>
            <a:ext cx="7771646" cy="4351338"/>
          </a:xfrm>
        </p:spPr>
      </p:pic>
    </p:spTree>
    <p:extLst>
      <p:ext uri="{BB962C8B-B14F-4D97-AF65-F5344CB8AC3E}">
        <p14:creationId xmlns:p14="http://schemas.microsoft.com/office/powerpoint/2010/main" val="398828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57" y="633223"/>
            <a:ext cx="10195999" cy="5739684"/>
          </a:xfrm>
        </p:spPr>
      </p:pic>
    </p:spTree>
    <p:extLst>
      <p:ext uri="{BB962C8B-B14F-4D97-AF65-F5344CB8AC3E}">
        <p14:creationId xmlns:p14="http://schemas.microsoft.com/office/powerpoint/2010/main" val="3964129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383" y="638720"/>
            <a:ext cx="9816101" cy="5538243"/>
          </a:xfrm>
        </p:spPr>
      </p:pic>
    </p:spTree>
    <p:extLst>
      <p:ext uri="{BB962C8B-B14F-4D97-AF65-F5344CB8AC3E}">
        <p14:creationId xmlns:p14="http://schemas.microsoft.com/office/powerpoint/2010/main" val="211879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338" y="438938"/>
            <a:ext cx="10218840" cy="5738025"/>
          </a:xfrm>
        </p:spPr>
      </p:pic>
    </p:spTree>
    <p:extLst>
      <p:ext uri="{BB962C8B-B14F-4D97-AF65-F5344CB8AC3E}">
        <p14:creationId xmlns:p14="http://schemas.microsoft.com/office/powerpoint/2010/main" val="20658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61" y="620797"/>
            <a:ext cx="9907455" cy="5556166"/>
          </a:xfrm>
        </p:spPr>
      </p:pic>
    </p:spTree>
    <p:extLst>
      <p:ext uri="{BB962C8B-B14F-4D97-AF65-F5344CB8AC3E}">
        <p14:creationId xmlns:p14="http://schemas.microsoft.com/office/powerpoint/2010/main" val="105283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813" y="750754"/>
            <a:ext cx="10099363" cy="5700530"/>
          </a:xfrm>
        </p:spPr>
      </p:pic>
    </p:spTree>
    <p:extLst>
      <p:ext uri="{BB962C8B-B14F-4D97-AF65-F5344CB8AC3E}">
        <p14:creationId xmlns:p14="http://schemas.microsoft.com/office/powerpoint/2010/main" val="203033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ville de </a:t>
            </a:r>
            <a:r>
              <a:rPr lang="fr-FR" dirty="0" err="1" smtClean="0"/>
              <a:t>Heunghae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464" y="1825625"/>
            <a:ext cx="7759071" cy="4351338"/>
          </a:xfrm>
        </p:spPr>
      </p:pic>
    </p:spTree>
    <p:extLst>
      <p:ext uri="{BB962C8B-B14F-4D97-AF65-F5344CB8AC3E}">
        <p14:creationId xmlns:p14="http://schemas.microsoft.com/office/powerpoint/2010/main" val="172878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274" y="550836"/>
            <a:ext cx="10358845" cy="5815035"/>
          </a:xfrm>
        </p:spPr>
      </p:pic>
    </p:spTree>
    <p:extLst>
      <p:ext uri="{BB962C8B-B14F-4D97-AF65-F5344CB8AC3E}">
        <p14:creationId xmlns:p14="http://schemas.microsoft.com/office/powerpoint/2010/main" val="295494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64" y="625664"/>
            <a:ext cx="10299712" cy="5760306"/>
          </a:xfrm>
        </p:spPr>
      </p:pic>
    </p:spTree>
    <p:extLst>
      <p:ext uri="{BB962C8B-B14F-4D97-AF65-F5344CB8AC3E}">
        <p14:creationId xmlns:p14="http://schemas.microsoft.com/office/powerpoint/2010/main" val="258974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187569"/>
            <a:ext cx="10515600" cy="644769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dirty="0" smtClean="0"/>
              <a:t>La Corée</a:t>
            </a:r>
            <a:endParaRPr lang="fr-FR" b="1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79093" y="832338"/>
            <a:ext cx="8636507" cy="5855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53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23" y="638434"/>
            <a:ext cx="10097588" cy="5669157"/>
          </a:xfrm>
        </p:spPr>
      </p:pic>
    </p:spTree>
    <p:extLst>
      <p:ext uri="{BB962C8B-B14F-4D97-AF65-F5344CB8AC3E}">
        <p14:creationId xmlns:p14="http://schemas.microsoft.com/office/powerpoint/2010/main" val="32728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67" y="589167"/>
            <a:ext cx="10303096" cy="5783739"/>
          </a:xfrm>
        </p:spPr>
      </p:pic>
    </p:spTree>
    <p:extLst>
      <p:ext uri="{BB962C8B-B14F-4D97-AF65-F5344CB8AC3E}">
        <p14:creationId xmlns:p14="http://schemas.microsoft.com/office/powerpoint/2010/main" val="249759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66" y="443126"/>
            <a:ext cx="10271933" cy="5786089"/>
          </a:xfrm>
        </p:spPr>
      </p:pic>
    </p:spTree>
    <p:extLst>
      <p:ext uri="{BB962C8B-B14F-4D97-AF65-F5344CB8AC3E}">
        <p14:creationId xmlns:p14="http://schemas.microsoft.com/office/powerpoint/2010/main" val="2720916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498" y="705393"/>
            <a:ext cx="10142470" cy="5682343"/>
          </a:xfrm>
        </p:spPr>
      </p:pic>
    </p:spTree>
    <p:extLst>
      <p:ext uri="{BB962C8B-B14F-4D97-AF65-F5344CB8AC3E}">
        <p14:creationId xmlns:p14="http://schemas.microsoft.com/office/powerpoint/2010/main" val="101850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218" y="705954"/>
            <a:ext cx="9926254" cy="5562449"/>
          </a:xfrm>
        </p:spPr>
      </p:pic>
    </p:spTree>
    <p:extLst>
      <p:ext uri="{BB962C8B-B14F-4D97-AF65-F5344CB8AC3E}">
        <p14:creationId xmlns:p14="http://schemas.microsoft.com/office/powerpoint/2010/main" val="155109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72" y="293190"/>
            <a:ext cx="10738070" cy="6014401"/>
          </a:xfrm>
        </p:spPr>
      </p:pic>
    </p:spTree>
    <p:extLst>
      <p:ext uri="{BB962C8B-B14F-4D97-AF65-F5344CB8AC3E}">
        <p14:creationId xmlns:p14="http://schemas.microsoft.com/office/powerpoint/2010/main" val="4072412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56" y="551280"/>
            <a:ext cx="10428931" cy="5834689"/>
          </a:xfrm>
        </p:spPr>
      </p:pic>
    </p:spTree>
    <p:extLst>
      <p:ext uri="{BB962C8B-B14F-4D97-AF65-F5344CB8AC3E}">
        <p14:creationId xmlns:p14="http://schemas.microsoft.com/office/powerpoint/2010/main" val="176369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030" y="584099"/>
            <a:ext cx="10213638" cy="5723492"/>
          </a:xfrm>
        </p:spPr>
      </p:pic>
    </p:spTree>
    <p:extLst>
      <p:ext uri="{BB962C8B-B14F-4D97-AF65-F5344CB8AC3E}">
        <p14:creationId xmlns:p14="http://schemas.microsoft.com/office/powerpoint/2010/main" val="638714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777" y="581228"/>
            <a:ext cx="10453973" cy="5870055"/>
          </a:xfrm>
        </p:spPr>
      </p:pic>
    </p:spTree>
    <p:extLst>
      <p:ext uri="{BB962C8B-B14F-4D97-AF65-F5344CB8AC3E}">
        <p14:creationId xmlns:p14="http://schemas.microsoft.com/office/powerpoint/2010/main" val="765892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338" y="575722"/>
            <a:ext cx="10343740" cy="5797184"/>
          </a:xfrm>
        </p:spPr>
      </p:pic>
    </p:spTree>
    <p:extLst>
      <p:ext uri="{BB962C8B-B14F-4D97-AF65-F5344CB8AC3E}">
        <p14:creationId xmlns:p14="http://schemas.microsoft.com/office/powerpoint/2010/main" val="126602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2721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dirty="0" smtClean="0"/>
              <a:t>La Corée du sud</a:t>
            </a:r>
            <a:endParaRPr lang="fr-FR" b="1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68873" y="1063624"/>
            <a:ext cx="4854254" cy="559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83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211" y="500355"/>
            <a:ext cx="10618060" cy="5950929"/>
          </a:xfrm>
        </p:spPr>
      </p:pic>
    </p:spTree>
    <p:extLst>
      <p:ext uri="{BB962C8B-B14F-4D97-AF65-F5344CB8AC3E}">
        <p14:creationId xmlns:p14="http://schemas.microsoft.com/office/powerpoint/2010/main" val="142051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43" y="376235"/>
            <a:ext cx="10770494" cy="6022796"/>
          </a:xfrm>
        </p:spPr>
      </p:pic>
    </p:spTree>
    <p:extLst>
      <p:ext uri="{BB962C8B-B14F-4D97-AF65-F5344CB8AC3E}">
        <p14:creationId xmlns:p14="http://schemas.microsoft.com/office/powerpoint/2010/main" val="258604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 la campagne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366" y="1673004"/>
            <a:ext cx="8027257" cy="4503959"/>
          </a:xfrm>
        </p:spPr>
      </p:pic>
    </p:spTree>
    <p:extLst>
      <p:ext uri="{BB962C8B-B14F-4D97-AF65-F5344CB8AC3E}">
        <p14:creationId xmlns:p14="http://schemas.microsoft.com/office/powerpoint/2010/main" val="49377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98" y="631560"/>
            <a:ext cx="10500494" cy="5885038"/>
          </a:xfrm>
        </p:spPr>
      </p:pic>
    </p:spTree>
    <p:extLst>
      <p:ext uri="{BB962C8B-B14F-4D97-AF65-F5344CB8AC3E}">
        <p14:creationId xmlns:p14="http://schemas.microsoft.com/office/powerpoint/2010/main" val="249858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777" y="493999"/>
            <a:ext cx="10270773" cy="5748278"/>
          </a:xfrm>
        </p:spPr>
      </p:pic>
    </p:spTree>
    <p:extLst>
      <p:ext uri="{BB962C8B-B14F-4D97-AF65-F5344CB8AC3E}">
        <p14:creationId xmlns:p14="http://schemas.microsoft.com/office/powerpoint/2010/main" val="91863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24" y="566306"/>
            <a:ext cx="10292014" cy="5767412"/>
          </a:xfrm>
        </p:spPr>
      </p:pic>
    </p:spTree>
    <p:extLst>
      <p:ext uri="{BB962C8B-B14F-4D97-AF65-F5344CB8AC3E}">
        <p14:creationId xmlns:p14="http://schemas.microsoft.com/office/powerpoint/2010/main" val="190121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2233750"/>
            <a:ext cx="9144000" cy="1227908"/>
          </a:xfrm>
        </p:spPr>
        <p:txBody>
          <a:bodyPr>
            <a:normAutofit/>
          </a:bodyPr>
          <a:lstStyle/>
          <a:p>
            <a:r>
              <a:rPr lang="fr-FR" sz="6000" dirty="0" smtClean="0"/>
              <a:t>Portraits de femmes</a:t>
            </a:r>
            <a:endParaRPr lang="fr-FR" sz="6000" dirty="0"/>
          </a:p>
        </p:txBody>
      </p:sp>
    </p:spTree>
    <p:extLst>
      <p:ext uri="{BB962C8B-B14F-4D97-AF65-F5344CB8AC3E}">
        <p14:creationId xmlns:p14="http://schemas.microsoft.com/office/powerpoint/2010/main" val="335300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24" y="600890"/>
            <a:ext cx="10534342" cy="5615261"/>
          </a:xfrm>
        </p:spPr>
      </p:pic>
    </p:spTree>
    <p:extLst>
      <p:ext uri="{BB962C8B-B14F-4D97-AF65-F5344CB8AC3E}">
        <p14:creationId xmlns:p14="http://schemas.microsoft.com/office/powerpoint/2010/main" val="108788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46" y="505459"/>
            <a:ext cx="9967807" cy="5658441"/>
          </a:xfrm>
        </p:spPr>
      </p:pic>
    </p:spTree>
    <p:extLst>
      <p:ext uri="{BB962C8B-B14F-4D97-AF65-F5344CB8AC3E}">
        <p14:creationId xmlns:p14="http://schemas.microsoft.com/office/powerpoint/2010/main" val="331137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35" y="580504"/>
            <a:ext cx="10437765" cy="5818527"/>
          </a:xfrm>
        </p:spPr>
      </p:pic>
    </p:spTree>
    <p:extLst>
      <p:ext uri="{BB962C8B-B14F-4D97-AF65-F5344CB8AC3E}">
        <p14:creationId xmlns:p14="http://schemas.microsoft.com/office/powerpoint/2010/main" val="144586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54783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dirty="0" smtClean="0"/>
              <a:t>L’alphabet coréen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617785"/>
            <a:ext cx="10515600" cy="4559178"/>
          </a:xfrm>
        </p:spPr>
        <p:txBody>
          <a:bodyPr/>
          <a:lstStyle/>
          <a:p>
            <a:r>
              <a:rPr lang="fr-FR" dirty="0" smtClean="0"/>
              <a:t>Le </a:t>
            </a:r>
            <a:r>
              <a:rPr lang="fr-FR" dirty="0" err="1"/>
              <a:t>H</a:t>
            </a:r>
            <a:r>
              <a:rPr lang="fr-FR" dirty="0" err="1" smtClean="0"/>
              <a:t>angeul</a:t>
            </a:r>
            <a:r>
              <a:rPr lang="fr-FR" dirty="0" smtClean="0"/>
              <a:t> : alphabet avec des voyelles et des consonnes</a:t>
            </a:r>
          </a:p>
          <a:p>
            <a:r>
              <a:rPr lang="fr-FR" dirty="0" smtClean="0"/>
              <a:t>Chaque syllabe s’écrit dans un carré : 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4704" y="3212489"/>
            <a:ext cx="2476500" cy="223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13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379" y="556857"/>
            <a:ext cx="10055363" cy="5620106"/>
          </a:xfrm>
        </p:spPr>
      </p:pic>
    </p:spTree>
    <p:extLst>
      <p:ext uri="{BB962C8B-B14F-4D97-AF65-F5344CB8AC3E}">
        <p14:creationId xmlns:p14="http://schemas.microsoft.com/office/powerpoint/2010/main" val="148808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146" y="652630"/>
            <a:ext cx="10091157" cy="5643667"/>
          </a:xfrm>
        </p:spPr>
      </p:pic>
    </p:spTree>
    <p:extLst>
      <p:ext uri="{BB962C8B-B14F-4D97-AF65-F5344CB8AC3E}">
        <p14:creationId xmlns:p14="http://schemas.microsoft.com/office/powerpoint/2010/main" val="191674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576" y="576053"/>
            <a:ext cx="10274604" cy="5733307"/>
          </a:xfrm>
        </p:spPr>
      </p:pic>
    </p:spTree>
    <p:extLst>
      <p:ext uri="{BB962C8B-B14F-4D97-AF65-F5344CB8AC3E}">
        <p14:creationId xmlns:p14="http://schemas.microsoft.com/office/powerpoint/2010/main" val="175504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76" y="556150"/>
            <a:ext cx="10305749" cy="5751441"/>
          </a:xfrm>
        </p:spPr>
      </p:pic>
    </p:spTree>
    <p:extLst>
      <p:ext uri="{BB962C8B-B14F-4D97-AF65-F5344CB8AC3E}">
        <p14:creationId xmlns:p14="http://schemas.microsoft.com/office/powerpoint/2010/main" val="938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447" y="726401"/>
            <a:ext cx="9912981" cy="5542002"/>
          </a:xfrm>
        </p:spPr>
      </p:pic>
    </p:spTree>
    <p:extLst>
      <p:ext uri="{BB962C8B-B14F-4D97-AF65-F5344CB8AC3E}">
        <p14:creationId xmlns:p14="http://schemas.microsoft.com/office/powerpoint/2010/main" val="308001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485" y="554409"/>
            <a:ext cx="10018755" cy="5609492"/>
          </a:xfrm>
        </p:spPr>
      </p:pic>
    </p:spTree>
    <p:extLst>
      <p:ext uri="{BB962C8B-B14F-4D97-AF65-F5344CB8AC3E}">
        <p14:creationId xmlns:p14="http://schemas.microsoft.com/office/powerpoint/2010/main" val="325233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286" y="564440"/>
            <a:ext cx="10466582" cy="5834592"/>
          </a:xfrm>
        </p:spPr>
      </p:pic>
    </p:spTree>
    <p:extLst>
      <p:ext uri="{BB962C8B-B14F-4D97-AF65-F5344CB8AC3E}">
        <p14:creationId xmlns:p14="http://schemas.microsoft.com/office/powerpoint/2010/main" val="1313295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043" y="610199"/>
            <a:ext cx="10093580" cy="5671267"/>
          </a:xfrm>
        </p:spPr>
      </p:pic>
    </p:spTree>
    <p:extLst>
      <p:ext uri="{BB962C8B-B14F-4D97-AF65-F5344CB8AC3E}">
        <p14:creationId xmlns:p14="http://schemas.microsoft.com/office/powerpoint/2010/main" val="150219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531" y="520692"/>
            <a:ext cx="10340765" cy="5799963"/>
          </a:xfrm>
        </p:spPr>
      </p:pic>
    </p:spTree>
    <p:extLst>
      <p:ext uri="{BB962C8B-B14F-4D97-AF65-F5344CB8AC3E}">
        <p14:creationId xmlns:p14="http://schemas.microsoft.com/office/powerpoint/2010/main" val="126706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589" y="628511"/>
            <a:ext cx="10071461" cy="5640528"/>
          </a:xfrm>
        </p:spPr>
      </p:pic>
    </p:spTree>
    <p:extLst>
      <p:ext uri="{BB962C8B-B14F-4D97-AF65-F5344CB8AC3E}">
        <p14:creationId xmlns:p14="http://schemas.microsoft.com/office/powerpoint/2010/main" val="192790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078523" y="365125"/>
            <a:ext cx="10093569" cy="502383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Les voyelles </a:t>
            </a:r>
            <a:r>
              <a:rPr lang="fr-FR" dirty="0" smtClean="0"/>
              <a:t>				</a:t>
            </a:r>
            <a:r>
              <a:rPr lang="fr-FR" b="1" dirty="0" smtClean="0"/>
              <a:t>Les consonnes</a:t>
            </a:r>
            <a:endParaRPr lang="fr-FR" b="1" dirty="0"/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13430" y="1077913"/>
            <a:ext cx="1898956" cy="5099050"/>
          </a:xfrm>
          <a:prstGeom prst="rect">
            <a:avLst/>
          </a:prstGeom>
        </p:spPr>
      </p:pic>
      <p:pic>
        <p:nvPicPr>
          <p:cNvPr id="9" name="Espace réservé du contenu 8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469798" y="1077913"/>
            <a:ext cx="2117482" cy="509905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6170" y="1619128"/>
            <a:ext cx="2105025" cy="221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95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809" y="503269"/>
            <a:ext cx="10365374" cy="5791260"/>
          </a:xfrm>
        </p:spPr>
      </p:pic>
    </p:spTree>
    <p:extLst>
      <p:ext uri="{BB962C8B-B14F-4D97-AF65-F5344CB8AC3E}">
        <p14:creationId xmlns:p14="http://schemas.microsoft.com/office/powerpoint/2010/main" val="224340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150" y="672195"/>
            <a:ext cx="10035844" cy="5583145"/>
          </a:xfrm>
        </p:spPr>
      </p:pic>
    </p:spTree>
    <p:extLst>
      <p:ext uri="{BB962C8B-B14F-4D97-AF65-F5344CB8AC3E}">
        <p14:creationId xmlns:p14="http://schemas.microsoft.com/office/powerpoint/2010/main" val="2582592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972" y="598319"/>
            <a:ext cx="9894714" cy="5552519"/>
          </a:xfrm>
        </p:spPr>
      </p:pic>
    </p:spTree>
    <p:extLst>
      <p:ext uri="{BB962C8B-B14F-4D97-AF65-F5344CB8AC3E}">
        <p14:creationId xmlns:p14="http://schemas.microsoft.com/office/powerpoint/2010/main" val="19675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Visages d’enfants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486" y="1404283"/>
            <a:ext cx="7637689" cy="4578211"/>
          </a:xfrm>
        </p:spPr>
      </p:pic>
    </p:spTree>
    <p:extLst>
      <p:ext uri="{BB962C8B-B14F-4D97-AF65-F5344CB8AC3E}">
        <p14:creationId xmlns:p14="http://schemas.microsoft.com/office/powerpoint/2010/main" val="251745946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474" y="571531"/>
            <a:ext cx="8987246" cy="5415725"/>
          </a:xfrm>
        </p:spPr>
      </p:pic>
    </p:spTree>
    <p:extLst>
      <p:ext uri="{BB962C8B-B14F-4D97-AF65-F5344CB8AC3E}">
        <p14:creationId xmlns:p14="http://schemas.microsoft.com/office/powerpoint/2010/main" val="270938280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475" y="713809"/>
            <a:ext cx="9268098" cy="5550082"/>
          </a:xfrm>
        </p:spPr>
      </p:pic>
    </p:spTree>
    <p:extLst>
      <p:ext uri="{BB962C8B-B14F-4D97-AF65-F5344CB8AC3E}">
        <p14:creationId xmlns:p14="http://schemas.microsoft.com/office/powerpoint/2010/main" val="70771552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678" y="679319"/>
            <a:ext cx="9202362" cy="5489594"/>
          </a:xfrm>
        </p:spPr>
      </p:pic>
    </p:spTree>
    <p:extLst>
      <p:ext uri="{BB962C8B-B14F-4D97-AF65-F5344CB8AC3E}">
        <p14:creationId xmlns:p14="http://schemas.microsoft.com/office/powerpoint/2010/main" val="366606273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607" y="1071154"/>
            <a:ext cx="8569234" cy="5121698"/>
          </a:xfrm>
        </p:spPr>
      </p:pic>
    </p:spTree>
    <p:extLst>
      <p:ext uri="{BB962C8B-B14F-4D97-AF65-F5344CB8AC3E}">
        <p14:creationId xmlns:p14="http://schemas.microsoft.com/office/powerpoint/2010/main" val="179334803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789" y="816969"/>
            <a:ext cx="9228950" cy="5505454"/>
          </a:xfrm>
        </p:spPr>
      </p:pic>
    </p:spTree>
    <p:extLst>
      <p:ext uri="{BB962C8B-B14F-4D97-AF65-F5344CB8AC3E}">
        <p14:creationId xmlns:p14="http://schemas.microsoft.com/office/powerpoint/2010/main" val="216008858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313" y="809897"/>
            <a:ext cx="9140537" cy="5494889"/>
          </a:xfrm>
        </p:spPr>
      </p:pic>
    </p:spTree>
    <p:extLst>
      <p:ext uri="{BB962C8B-B14F-4D97-AF65-F5344CB8AC3E}">
        <p14:creationId xmlns:p14="http://schemas.microsoft.com/office/powerpoint/2010/main" val="36326446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2115"/>
          </a:xfrm>
        </p:spPr>
        <p:txBody>
          <a:bodyPr>
            <a:normAutofit/>
          </a:bodyPr>
          <a:lstStyle/>
          <a:p>
            <a:pPr algn="ctr"/>
            <a:r>
              <a:rPr lang="fr-FR" b="1" dirty="0" smtClean="0"/>
              <a:t>Le prénom coréen</a:t>
            </a:r>
            <a:endParaRPr lang="fr-FR" b="1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2"/>
          </p:nvPr>
        </p:nvSpPr>
        <p:spPr>
          <a:xfrm>
            <a:off x="6172200" y="1652954"/>
            <a:ext cx="5181600" cy="4389072"/>
          </a:xfrm>
        </p:spPr>
        <p:txBody>
          <a:bodyPr/>
          <a:lstStyle/>
          <a:p>
            <a:pPr marL="0" indent="0">
              <a:buNone/>
            </a:pPr>
            <a:endParaRPr lang="fr-FR" dirty="0"/>
          </a:p>
          <a:p>
            <a:r>
              <a:rPr lang="fr-FR" dirty="0" smtClean="0"/>
              <a:t>Il a un sens : </a:t>
            </a:r>
          </a:p>
          <a:p>
            <a:pPr marL="0" indent="0">
              <a:buNone/>
            </a:pPr>
            <a:r>
              <a:rPr lang="fr-FR" dirty="0"/>
              <a:t>N</a:t>
            </a:r>
            <a:r>
              <a:rPr lang="fr-FR" dirty="0" smtClean="0"/>
              <a:t>om d’un fleuve : </a:t>
            </a:r>
            <a:r>
              <a:rPr lang="fr-FR" dirty="0" err="1" smtClean="0"/>
              <a:t>Garam</a:t>
            </a:r>
            <a:r>
              <a:rPr lang="fr-FR" dirty="0" smtClean="0"/>
              <a:t> = 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Aile : </a:t>
            </a:r>
            <a:r>
              <a:rPr lang="fr-FR" dirty="0" err="1" smtClean="0"/>
              <a:t>Garaé</a:t>
            </a:r>
            <a:r>
              <a:rPr lang="fr-FR" dirty="0" smtClean="0"/>
              <a:t> = 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La rose : </a:t>
            </a:r>
            <a:r>
              <a:rPr lang="fr-FR" dirty="0" err="1" smtClean="0"/>
              <a:t>jang</a:t>
            </a:r>
            <a:r>
              <a:rPr lang="fr-FR" dirty="0" smtClean="0"/>
              <a:t> mi = 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1847" y="2662304"/>
            <a:ext cx="1125050" cy="610197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5769" y="3583115"/>
            <a:ext cx="1047750" cy="659694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31899" y="4545033"/>
            <a:ext cx="1049948" cy="597384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5530" y="2480996"/>
            <a:ext cx="4191915" cy="3345063"/>
          </a:xfrm>
          <a:prstGeom prst="rect">
            <a:avLst/>
          </a:prstGeom>
        </p:spPr>
      </p:pic>
      <p:sp>
        <p:nvSpPr>
          <p:cNvPr id="10" name="Espace réservé du contenu 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5281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852" y="561703"/>
            <a:ext cx="9554391" cy="5696943"/>
          </a:xfrm>
        </p:spPr>
      </p:pic>
    </p:spTree>
    <p:extLst>
      <p:ext uri="{BB962C8B-B14F-4D97-AF65-F5344CB8AC3E}">
        <p14:creationId xmlns:p14="http://schemas.microsoft.com/office/powerpoint/2010/main" val="104298306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594" y="675503"/>
            <a:ext cx="9740403" cy="5570155"/>
          </a:xfrm>
        </p:spPr>
      </p:pic>
    </p:spTree>
    <p:extLst>
      <p:ext uri="{BB962C8B-B14F-4D97-AF65-F5344CB8AC3E}">
        <p14:creationId xmlns:p14="http://schemas.microsoft.com/office/powerpoint/2010/main" val="399009340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532" y="619189"/>
            <a:ext cx="9513977" cy="5738590"/>
          </a:xfrm>
        </p:spPr>
      </p:pic>
    </p:spTree>
    <p:extLst>
      <p:ext uri="{BB962C8B-B14F-4D97-AF65-F5344CB8AC3E}">
        <p14:creationId xmlns:p14="http://schemas.microsoft.com/office/powerpoint/2010/main" val="120277729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638" y="526455"/>
            <a:ext cx="9533465" cy="5725597"/>
          </a:xfrm>
        </p:spPr>
      </p:pic>
    </p:spTree>
    <p:extLst>
      <p:ext uri="{BB962C8B-B14F-4D97-AF65-F5344CB8AC3E}">
        <p14:creationId xmlns:p14="http://schemas.microsoft.com/office/powerpoint/2010/main" val="378145972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354" y="678126"/>
            <a:ext cx="9255034" cy="5569163"/>
          </a:xfrm>
        </p:spPr>
      </p:pic>
    </p:spTree>
    <p:extLst>
      <p:ext uri="{BB962C8B-B14F-4D97-AF65-F5344CB8AC3E}">
        <p14:creationId xmlns:p14="http://schemas.microsoft.com/office/powerpoint/2010/main" val="264603907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072" y="679267"/>
            <a:ext cx="9312443" cy="5617029"/>
          </a:xfrm>
        </p:spPr>
      </p:pic>
    </p:spTree>
    <p:extLst>
      <p:ext uri="{BB962C8B-B14F-4D97-AF65-F5344CB8AC3E}">
        <p14:creationId xmlns:p14="http://schemas.microsoft.com/office/powerpoint/2010/main" val="353265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54" y="38100"/>
            <a:ext cx="11708716" cy="656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10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4212" y="112833"/>
            <a:ext cx="3125665" cy="629941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844" y="506290"/>
            <a:ext cx="5384556" cy="628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89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771" y="481379"/>
            <a:ext cx="5451597" cy="5462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788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67</Words>
  <Application>Microsoft Office PowerPoint</Application>
  <PresentationFormat>Grand écran</PresentationFormat>
  <Paragraphs>21</Paragraphs>
  <Slides>65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65</vt:i4>
      </vt:variant>
    </vt:vector>
  </HeadingPairs>
  <TitlesOfParts>
    <vt:vector size="69" baseType="lpstr">
      <vt:lpstr>Arial</vt:lpstr>
      <vt:lpstr>Calibri</vt:lpstr>
      <vt:lpstr>Calibri Light</vt:lpstr>
      <vt:lpstr>Thème Office</vt:lpstr>
      <vt:lpstr>Treeless mountain</vt:lpstr>
      <vt:lpstr>La Corée</vt:lpstr>
      <vt:lpstr>La Corée du sud</vt:lpstr>
      <vt:lpstr>L’alphabet coréen</vt:lpstr>
      <vt:lpstr>Les voyelles     Les consonnes</vt:lpstr>
      <vt:lpstr>Le prénom coréen</vt:lpstr>
      <vt:lpstr>Présentation PowerPoint</vt:lpstr>
      <vt:lpstr>Présentation PowerPoint</vt:lpstr>
      <vt:lpstr>Présentation PowerPoint</vt:lpstr>
      <vt:lpstr>Paysages</vt:lpstr>
      <vt:lpstr>SEOUL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La ville de Heunghae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A la campagne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Visages d’enfants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Treeless mountain</dc:title>
  <dc:creator>Marie-Claude Mouty</dc:creator>
  <cp:lastModifiedBy>Marie-Claude Mouty</cp:lastModifiedBy>
  <cp:revision>14</cp:revision>
  <dcterms:created xsi:type="dcterms:W3CDTF">2018-01-16T08:44:46Z</dcterms:created>
  <dcterms:modified xsi:type="dcterms:W3CDTF">2018-01-28T18:38:00Z</dcterms:modified>
</cp:coreProperties>
</file>