
<file path=[Content_Types].xml><?xml version="1.0" encoding="utf-8"?>
<Types xmlns="http://schemas.openxmlformats.org/package/2006/content-types">
  <Default Extension="xml" ContentType="application/xml"/>
  <Default Extension="bin" ContentType="application/vnd.openxmlformats-officedocument.presentationml.printerSettings"/>
  <Default Extension="vml" ContentType="application/vnd.openxmlformats-officedocument.vmlDrawing"/>
  <Default Extension="rels" ContentType="application/vnd.openxmlformats-package.relationships+xml"/>
  <Default Extension="emf" ContentType="image/x-emf"/>
  <Default Extension="wmf" ContentType="image/x-w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embeddings/oleObject1.bin" ContentType="application/vnd.openxmlformats-officedocument.oleObject"/>
  <Override PartName="/ppt/embeddings/oleObject2.bin" ContentType="application/vnd.openxmlformats-officedocument.oleObject"/>
  <Override PartName="/ppt/embeddings/oleObject3.bin" ContentType="application/vnd.openxmlformats-officedocument.oleObject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3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2787"/>
    <p:restoredTop sz="90929"/>
  </p:normalViewPr>
  <p:slideViewPr>
    <p:cSldViewPr>
      <p:cViewPr varScale="1">
        <p:scale>
          <a:sx n="99" d="100"/>
          <a:sy n="99" d="100"/>
        </p:scale>
        <p:origin x="-936" y="-10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8" d="100"/>
          <a:sy n="58" d="100"/>
        </p:scale>
        <p:origin x="-1812" y="-7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printerSettings" Target="printerSettings/printerSettings1.bin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2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4572000" cy="685800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kumimoji="1" lang="fr-FR">
              <a:latin typeface="Times New Roman" pitchFamily="18" charset="0"/>
              <a:ea typeface="+mn-ea"/>
            </a:endParaRPr>
          </a:p>
        </p:txBody>
      </p:sp>
      <p:sp>
        <p:nvSpPr>
          <p:cNvPr id="5" name="AutoShape 3"/>
          <p:cNvSpPr>
            <a:spLocks noChangeArrowheads="1"/>
          </p:cNvSpPr>
          <p:nvPr/>
        </p:nvSpPr>
        <p:spPr bwMode="auto">
          <a:xfrm>
            <a:off x="685800" y="990600"/>
            <a:ext cx="5181600" cy="1905000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kumimoji="1" lang="fr-FR">
              <a:latin typeface="Times New Roman" pitchFamily="18" charset="0"/>
              <a:ea typeface="+mn-ea"/>
            </a:endParaRPr>
          </a:p>
        </p:txBody>
      </p:sp>
      <p:grpSp>
        <p:nvGrpSpPr>
          <p:cNvPr id="6" name="Group 18"/>
          <p:cNvGrpSpPr>
            <a:grpSpLocks/>
          </p:cNvGrpSpPr>
          <p:nvPr/>
        </p:nvGrpSpPr>
        <p:grpSpPr bwMode="auto">
          <a:xfrm>
            <a:off x="3632200" y="4889500"/>
            <a:ext cx="4876800" cy="319088"/>
            <a:chOff x="2288" y="3080"/>
            <a:chExt cx="3072" cy="201"/>
          </a:xfrm>
        </p:grpSpPr>
        <p:sp>
          <p:nvSpPr>
            <p:cNvPr id="7" name="AutoShape 12"/>
            <p:cNvSpPr>
              <a:spLocks noChangeArrowheads="1"/>
            </p:cNvSpPr>
            <p:nvPr/>
          </p:nvSpPr>
          <p:spPr bwMode="auto">
            <a:xfrm flipH="1">
              <a:off x="2288" y="3080"/>
              <a:ext cx="2914" cy="200"/>
            </a:xfrm>
            <a:prstGeom prst="roundRect">
              <a:avLst>
                <a:gd name="adj" fmla="val 0"/>
              </a:avLst>
            </a:prstGeom>
            <a:solidFill>
              <a:schemeClr val="bg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fr-FR">
                <a:latin typeface="Times New Roman" pitchFamily="18" charset="0"/>
                <a:ea typeface="+mn-ea"/>
              </a:endParaRPr>
            </a:p>
          </p:txBody>
        </p:sp>
        <p:sp>
          <p:nvSpPr>
            <p:cNvPr id="8" name="AutoShape 13"/>
            <p:cNvSpPr>
              <a:spLocks noChangeArrowheads="1"/>
            </p:cNvSpPr>
            <p:nvPr/>
          </p:nvSpPr>
          <p:spPr bwMode="auto">
            <a:xfrm>
              <a:off x="5196" y="3080"/>
              <a:ext cx="164" cy="201"/>
            </a:xfrm>
            <a:prstGeom prst="flowChartDelay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fr-FR">
                <a:latin typeface="Times New Roman" pitchFamily="18" charset="0"/>
                <a:ea typeface="+mn-ea"/>
              </a:endParaRPr>
            </a:p>
          </p:txBody>
        </p:sp>
      </p:grpSp>
      <p:sp>
        <p:nvSpPr>
          <p:cNvPr id="8197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4673600" y="2927350"/>
            <a:ext cx="3657600" cy="1822450"/>
          </a:xfrm>
        </p:spPr>
        <p:txBody>
          <a:bodyPr anchor="b"/>
          <a:lstStyle>
            <a:lvl1pPr marL="0" indent="0">
              <a:buFont typeface="Wingdings" pitchFamily="2" charset="2"/>
              <a:buNone/>
              <a:defRPr>
                <a:solidFill>
                  <a:schemeClr val="tx2"/>
                </a:solidFill>
              </a:defRPr>
            </a:lvl1pPr>
          </a:lstStyle>
          <a:p>
            <a:r>
              <a:rPr lang="fr-FR"/>
              <a:t>Cliquez pour modifier le style des sous-titres du masque</a:t>
            </a:r>
          </a:p>
        </p:txBody>
      </p:sp>
      <p:sp>
        <p:nvSpPr>
          <p:cNvPr id="8211" name="Rectangle 19"/>
          <p:cNvSpPr>
            <a:spLocks noGrp="1" noChangeArrowheads="1"/>
          </p:cNvSpPr>
          <p:nvPr>
            <p:ph type="ctrTitle" sz="quarter"/>
          </p:nvPr>
        </p:nvSpPr>
        <p:spPr>
          <a:xfrm>
            <a:off x="936625" y="1425575"/>
            <a:ext cx="7772400" cy="1143000"/>
          </a:xfrm>
        </p:spPr>
        <p:txBody>
          <a:bodyPr anchor="ctr"/>
          <a:lstStyle>
            <a:lvl1pPr algn="ctr">
              <a:defRPr>
                <a:solidFill>
                  <a:schemeClr val="tx1"/>
                </a:solidFill>
              </a:defRPr>
            </a:lvl1pPr>
          </a:lstStyle>
          <a:p>
            <a:r>
              <a:rPr lang="fr-FR"/>
              <a:t>Cliquez pour modifier le style du titre du masque</a:t>
            </a:r>
          </a:p>
        </p:txBody>
      </p:sp>
      <p:sp>
        <p:nvSpPr>
          <p:cNvPr id="9" name="Rectangle 14"/>
          <p:cNvSpPr>
            <a:spLocks noGrp="1" noChangeArrowheads="1"/>
          </p:cNvSpPr>
          <p:nvPr>
            <p:ph type="dt" sz="quarter" idx="10"/>
          </p:nvPr>
        </p:nvSpPr>
        <p:spPr>
          <a:xfrm>
            <a:off x="2667000" y="6553200"/>
            <a:ext cx="1905000" cy="304800"/>
          </a:xfrm>
        </p:spPr>
        <p:txBody>
          <a:bodyPr/>
          <a:lstStyle>
            <a:lvl1pPr>
              <a:defRPr smtClean="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0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5195888" y="6553200"/>
            <a:ext cx="3279775" cy="304800"/>
          </a:xfrm>
        </p:spPr>
        <p:txBody>
          <a:bodyPr/>
          <a:lstStyle>
            <a:lvl1pPr algn="r">
              <a:defRPr smtClean="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1" name="Rectangle 17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9525" y="6359525"/>
            <a:ext cx="587375" cy="488950"/>
          </a:xfrm>
        </p:spPr>
        <p:txBody>
          <a:bodyPr anchorCtr="0"/>
          <a:lstStyle>
            <a:lvl1pPr>
              <a:defRPr/>
            </a:lvl1pPr>
          </a:lstStyle>
          <a:p>
            <a:fld id="{9A45E002-95C6-1D4D-BAA0-C4D8A84F9926}" type="slidenum">
              <a:rPr lang="fr-FR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417682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1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1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B4792B6-C92E-AD4F-9A79-4A9DF01E3C5C}" type="slidenum">
              <a:rPr lang="fr-FR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467614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915150" y="762000"/>
            <a:ext cx="2000250" cy="5334000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914400" y="762000"/>
            <a:ext cx="5848350" cy="5334000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1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1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C037D8B-536F-EE45-8EE3-93AB77B92AA7}" type="slidenum">
              <a:rPr lang="fr-FR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049568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1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1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AA1A49D-B373-4C4E-AC49-D8EEB31C1725}" type="slidenum">
              <a:rPr lang="fr-FR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134413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Rectangle 1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1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1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68F03F3-DEF8-CD40-B3D4-2A776663E252}" type="slidenum">
              <a:rPr lang="fr-FR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263434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914400" y="2362200"/>
            <a:ext cx="3924300" cy="3733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991100" y="2362200"/>
            <a:ext cx="3924300" cy="3733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1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319FDD6-182D-0C46-8561-2B1B9472E867}" type="slidenum">
              <a:rPr lang="fr-FR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613508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8" name="Rectangle 1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9" name="Rectangle 1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94926AE-69DA-8A44-9D94-7A3C26E9FD45}" type="slidenum">
              <a:rPr lang="fr-FR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616407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Rectangle 1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Rectangle 1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1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9F920AB-B39E-EC4D-B321-39243A68EE55}" type="slidenum">
              <a:rPr lang="fr-FR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096856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Rectangle 1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Rectangle 1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D1CEBBC-BDE3-D645-A0AA-55302EAC391E}" type="slidenum">
              <a:rPr lang="fr-FR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435783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Rectangle 1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1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1AC78ED-F065-E445-B1CE-BC2996DFF2EF}" type="slidenum">
              <a:rPr lang="fr-FR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215835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Rectangle 1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1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1BCD6B8-2C8C-BF4D-943F-7B1654354DF5}" type="slidenum">
              <a:rPr lang="fr-FR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05636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122" name="Group 22"/>
          <p:cNvGrpSpPr>
            <a:grpSpLocks/>
          </p:cNvGrpSpPr>
          <p:nvPr/>
        </p:nvGrpSpPr>
        <p:grpSpPr bwMode="auto">
          <a:xfrm>
            <a:off x="0" y="0"/>
            <a:ext cx="3200400" cy="6858000"/>
            <a:chOff x="0" y="0"/>
            <a:chExt cx="2016" cy="4320"/>
          </a:xfrm>
        </p:grpSpPr>
        <p:sp>
          <p:nvSpPr>
            <p:cNvPr id="1027" name="Rectangle 3"/>
            <p:cNvSpPr>
              <a:spLocks noChangeArrowheads="1"/>
            </p:cNvSpPr>
            <p:nvPr/>
          </p:nvSpPr>
          <p:spPr bwMode="auto">
            <a:xfrm>
              <a:off x="0" y="0"/>
              <a:ext cx="480" cy="4320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fr-FR">
                <a:latin typeface="Times New Roman" pitchFamily="18" charset="0"/>
                <a:ea typeface="+mn-ea"/>
              </a:endParaRPr>
            </a:p>
          </p:txBody>
        </p:sp>
        <p:sp>
          <p:nvSpPr>
            <p:cNvPr id="1028" name="Rectangle 4"/>
            <p:cNvSpPr>
              <a:spLocks noChangeArrowheads="1"/>
            </p:cNvSpPr>
            <p:nvPr/>
          </p:nvSpPr>
          <p:spPr bwMode="auto">
            <a:xfrm>
              <a:off x="432" y="0"/>
              <a:ext cx="1584" cy="672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fr-FR">
                <a:latin typeface="Times New Roman" pitchFamily="18" charset="0"/>
                <a:ea typeface="+mn-ea"/>
              </a:endParaRPr>
            </a:p>
          </p:txBody>
        </p:sp>
      </p:grpSp>
      <p:sp>
        <p:nvSpPr>
          <p:cNvPr id="1029" name="AutoShape 5"/>
          <p:cNvSpPr>
            <a:spLocks noChangeArrowheads="1"/>
          </p:cNvSpPr>
          <p:nvPr/>
        </p:nvSpPr>
        <p:spPr bwMode="auto">
          <a:xfrm>
            <a:off x="762000" y="762000"/>
            <a:ext cx="5105400" cy="609600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kumimoji="1" lang="fr-FR">
              <a:latin typeface="Times New Roman" pitchFamily="18" charset="0"/>
              <a:ea typeface="+mn-ea"/>
            </a:endParaRPr>
          </a:p>
        </p:txBody>
      </p:sp>
      <p:sp>
        <p:nvSpPr>
          <p:cNvPr id="5124" name="Rectangle 7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762000"/>
            <a:ext cx="80010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fr-FR"/>
              <a:t>Cliquez pour modifier le style du titre du masque</a:t>
            </a:r>
          </a:p>
        </p:txBody>
      </p:sp>
      <p:sp>
        <p:nvSpPr>
          <p:cNvPr id="5125" name="Rectangle 8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2362200"/>
            <a:ext cx="8001000" cy="3733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1037" name="Rectangle 13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010400" y="6553200"/>
            <a:ext cx="19050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spAutoFit/>
          </a:bodyPr>
          <a:lstStyle>
            <a:lvl1pPr algn="r">
              <a:defRPr sz="1400" smtClean="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038" name="Rectangle 1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936875" y="6529388"/>
            <a:ext cx="2895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spAutoFit/>
          </a:bodyPr>
          <a:lstStyle>
            <a:lvl1pPr algn="ctr">
              <a:defRPr sz="1400" smtClean="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039" name="Rectangle 1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4138" y="6343650"/>
            <a:ext cx="587375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1" compatLnSpc="1">
            <a:prstTxWarp prst="textNoShape">
              <a:avLst/>
            </a:prstTxWarp>
            <a:spAutoFit/>
          </a:bodyPr>
          <a:lstStyle>
            <a:lvl1pPr>
              <a:defRPr sz="2600" b="1">
                <a:solidFill>
                  <a:schemeClr val="bg1"/>
                </a:solidFill>
                <a:latin typeface="Arial" charset="0"/>
              </a:defRPr>
            </a:lvl1pPr>
          </a:lstStyle>
          <a:p>
            <a:fld id="{417D7F98-CE19-844B-8C41-FB18C6961BDE}" type="slidenum">
              <a:rPr lang="fr-FR"/>
              <a:pPr/>
              <a:t>‹#›</a:t>
            </a:fld>
            <a:endParaRPr lang="fr-FR"/>
          </a:p>
        </p:txBody>
      </p:sp>
      <p:grpSp>
        <p:nvGrpSpPr>
          <p:cNvPr id="5129" name="Group 21"/>
          <p:cNvGrpSpPr>
            <a:grpSpLocks/>
          </p:cNvGrpSpPr>
          <p:nvPr/>
        </p:nvGrpSpPr>
        <p:grpSpPr bwMode="auto">
          <a:xfrm>
            <a:off x="228600" y="1981200"/>
            <a:ext cx="7391400" cy="319088"/>
            <a:chOff x="144" y="1248"/>
            <a:chExt cx="4656" cy="201"/>
          </a:xfrm>
        </p:grpSpPr>
        <p:sp>
          <p:nvSpPr>
            <p:cNvPr id="1036" name="AutoShape 12"/>
            <p:cNvSpPr>
              <a:spLocks noChangeArrowheads="1"/>
            </p:cNvSpPr>
            <p:nvPr/>
          </p:nvSpPr>
          <p:spPr bwMode="auto">
            <a:xfrm>
              <a:off x="384" y="1248"/>
              <a:ext cx="4416" cy="200"/>
            </a:xfrm>
            <a:prstGeom prst="roundRect">
              <a:avLst>
                <a:gd name="adj" fmla="val 0"/>
              </a:avLst>
            </a:prstGeom>
            <a:solidFill>
              <a:schemeClr val="bg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fr-FR">
                <a:latin typeface="Times New Roman" pitchFamily="18" charset="0"/>
                <a:ea typeface="+mn-ea"/>
              </a:endParaRPr>
            </a:p>
          </p:txBody>
        </p:sp>
        <p:sp>
          <p:nvSpPr>
            <p:cNvPr id="1044" name="AutoShape 20"/>
            <p:cNvSpPr>
              <a:spLocks noChangeArrowheads="1"/>
            </p:cNvSpPr>
            <p:nvPr/>
          </p:nvSpPr>
          <p:spPr bwMode="auto">
            <a:xfrm flipH="1">
              <a:off x="144" y="1248"/>
              <a:ext cx="248" cy="201"/>
            </a:xfrm>
            <a:prstGeom prst="flowChartDelay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fr-FR">
                <a:latin typeface="Times New Roman" pitchFamily="18" charset="0"/>
                <a:ea typeface="+mn-ea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66" r:id="rId2"/>
    <p:sldLayoutId id="2147483667" r:id="rId3"/>
    <p:sldLayoutId id="2147483668" r:id="rId4"/>
    <p:sldLayoutId id="2147483669" r:id="rId5"/>
    <p:sldLayoutId id="2147483670" r:id="rId6"/>
    <p:sldLayoutId id="2147483671" r:id="rId7"/>
    <p:sldLayoutId id="2147483672" r:id="rId8"/>
    <p:sldLayoutId id="2147483673" r:id="rId9"/>
    <p:sldLayoutId id="2147483674" r:id="rId10"/>
    <p:sldLayoutId id="2147483675" r:id="rId1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+mj-lt"/>
          <a:ea typeface="ＭＳ Ｐゴシック" charset="0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  <a:ea typeface="ＭＳ Ｐゴシック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  <a:ea typeface="ＭＳ Ｐゴシック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  <a:ea typeface="ＭＳ Ｐゴシック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  <a:ea typeface="ＭＳ Ｐゴシック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charset="0"/>
        <a:buChar char="l"/>
        <a:defRPr sz="2800">
          <a:solidFill>
            <a:schemeClr val="tx1"/>
          </a:solidFill>
          <a:latin typeface="+mn-lt"/>
          <a:ea typeface="ＭＳ Ｐゴシック" charset="0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Char char="–"/>
        <a:defRPr sz="2400">
          <a:solidFill>
            <a:schemeClr val="tx1"/>
          </a:solidFill>
          <a:latin typeface="+mn-lt"/>
          <a:ea typeface="ＭＳ Ｐゴシック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charset="0"/>
        <a:buChar char="l"/>
        <a:defRPr sz="2000">
          <a:solidFill>
            <a:schemeClr val="tx1"/>
          </a:solidFill>
          <a:latin typeface="+mn-lt"/>
          <a:ea typeface="ＭＳ Ｐゴシック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80000"/>
        <a:buChar char="–"/>
        <a:defRPr>
          <a:solidFill>
            <a:schemeClr val="tx1"/>
          </a:solidFill>
          <a:latin typeface="+mn-lt"/>
          <a:ea typeface="ＭＳ Ｐゴシック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charset="0"/>
        <a:buChar char="l"/>
        <a:defRPr>
          <a:solidFill>
            <a:schemeClr val="tx1"/>
          </a:solidFill>
          <a:latin typeface="+mn-lt"/>
          <a:ea typeface="ＭＳ Ｐゴシック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4" Type="http://schemas.openxmlformats.org/officeDocument/2006/relationships/image" Target="../media/image1.emf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4" Type="http://schemas.openxmlformats.org/officeDocument/2006/relationships/image" Target="../media/image2.emf"/><Relationship Id="rId1" Type="http://schemas.openxmlformats.org/officeDocument/2006/relationships/vmlDrawing" Target="../drawings/vmlDrawing2.vml"/><Relationship Id="rId2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4" Type="http://schemas.openxmlformats.org/officeDocument/2006/relationships/image" Target="../media/image3.wmf"/><Relationship Id="rId1" Type="http://schemas.openxmlformats.org/officeDocument/2006/relationships/vmlDrawing" Target="../drawings/vmlDrawing3.vml"/><Relationship Id="rId2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fr-FR">
                <a:latin typeface="Arial" charset="0"/>
              </a:rPr>
              <a:t>Question 1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charset="0"/>
              <a:buNone/>
            </a:pPr>
            <a:endParaRPr lang="fr-FR" dirty="0">
              <a:latin typeface="Arial" charset="0"/>
            </a:endParaRPr>
          </a:p>
          <a:p>
            <a:pPr eaLnBrk="1" hangingPunct="1">
              <a:buFont typeface="Wingdings" charset="0"/>
              <a:buNone/>
            </a:pPr>
            <a:endParaRPr lang="fr-FR" dirty="0">
              <a:latin typeface="Arial" charset="0"/>
            </a:endParaRPr>
          </a:p>
          <a:p>
            <a:pPr algn="ctr" eaLnBrk="1" hangingPunct="1">
              <a:buFont typeface="Wingdings" charset="0"/>
              <a:buNone/>
            </a:pPr>
            <a:r>
              <a:rPr lang="fr-FR" dirty="0">
                <a:latin typeface="Arial" charset="0"/>
              </a:rPr>
              <a:t>Calculer </a:t>
            </a:r>
            <a:r>
              <a:rPr lang="fr-FR" dirty="0" smtClean="0">
                <a:latin typeface="Arial" charset="0"/>
              </a:rPr>
              <a:t>20 % de 150</a:t>
            </a:r>
            <a:endParaRPr lang="fr-FR" dirty="0">
              <a:latin typeface="Arial" charset="0"/>
            </a:endParaRPr>
          </a:p>
          <a:p>
            <a:pPr algn="ctr" eaLnBrk="1" hangingPunct="1">
              <a:buFont typeface="Wingdings" charset="0"/>
              <a:buNone/>
            </a:pPr>
            <a:endParaRPr lang="fr-FR" dirty="0">
              <a:latin typeface="Arial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fr-FR">
                <a:latin typeface="Arial" charset="0"/>
              </a:rPr>
              <a:t>Question 10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charset="0"/>
              <a:buNone/>
            </a:pPr>
            <a:endParaRPr lang="fr-FR" dirty="0">
              <a:latin typeface="Arial" charset="0"/>
            </a:endParaRPr>
          </a:p>
          <a:p>
            <a:pPr eaLnBrk="1" hangingPunct="1">
              <a:buFont typeface="Wingdings" charset="0"/>
              <a:buNone/>
            </a:pPr>
            <a:endParaRPr lang="fr-FR" dirty="0">
              <a:latin typeface="Arial" charset="0"/>
            </a:endParaRPr>
          </a:p>
          <a:p>
            <a:pPr algn="ctr" eaLnBrk="1" hangingPunct="1">
              <a:buFont typeface="Wingdings" charset="0"/>
              <a:buNone/>
            </a:pPr>
            <a:r>
              <a:rPr lang="fr-FR" dirty="0">
                <a:latin typeface="Arial" charset="0"/>
              </a:rPr>
              <a:t>15% de </a:t>
            </a:r>
            <a:r>
              <a:rPr lang="fr-FR" dirty="0" smtClean="0">
                <a:latin typeface="Arial" charset="0"/>
              </a:rPr>
              <a:t>80 </a:t>
            </a:r>
            <a:r>
              <a:rPr lang="fr-FR" dirty="0">
                <a:latin typeface="Arial" charset="0"/>
              </a:rPr>
              <a:t>? </a:t>
            </a:r>
          </a:p>
          <a:p>
            <a:pPr algn="ctr" eaLnBrk="1" hangingPunct="1">
              <a:buFont typeface="Wingdings" charset="0"/>
              <a:buNone/>
            </a:pPr>
            <a:endParaRPr lang="fr-FR" dirty="0">
              <a:latin typeface="Arial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fr-FR">
                <a:latin typeface="Arial" charset="0"/>
              </a:rPr>
              <a:t>Question 2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 eaLnBrk="1" hangingPunct="1">
              <a:buFont typeface="Wingdings" charset="0"/>
              <a:buNone/>
            </a:pPr>
            <a:endParaRPr lang="fr-FR">
              <a:latin typeface="Arial" charset="0"/>
            </a:endParaRPr>
          </a:p>
          <a:p>
            <a:pPr eaLnBrk="1" hangingPunct="1">
              <a:buFont typeface="Wingdings" charset="0"/>
              <a:buNone/>
            </a:pPr>
            <a:endParaRPr lang="fr-FR">
              <a:latin typeface="Arial" charset="0"/>
            </a:endParaRPr>
          </a:p>
          <a:p>
            <a:pPr algn="ctr" eaLnBrk="1" hangingPunct="1">
              <a:buFont typeface="Wingdings" charset="0"/>
              <a:buNone/>
            </a:pPr>
            <a:endParaRPr lang="fr-FR">
              <a:latin typeface="Arial" charset="0"/>
            </a:endParaRPr>
          </a:p>
        </p:txBody>
      </p:sp>
      <p:graphicFrame>
        <p:nvGraphicFramePr>
          <p:cNvPr id="1026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28001460"/>
              </p:ext>
            </p:extLst>
          </p:nvPr>
        </p:nvGraphicFramePr>
        <p:xfrm>
          <a:off x="3621088" y="2949575"/>
          <a:ext cx="2263775" cy="1450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8" name="Equation" r:id="rId3" imgW="635000" imgH="406400" progId="Equation.3">
                  <p:embed/>
                </p:oleObj>
              </mc:Choice>
              <mc:Fallback>
                <p:oleObj name="Equation" r:id="rId3" imgW="635000" imgH="406400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21088" y="2949575"/>
                        <a:ext cx="2263775" cy="1450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fr-FR">
                <a:latin typeface="Arial" charset="0"/>
              </a:rPr>
              <a:t>Question 3</a:t>
            </a:r>
          </a:p>
        </p:txBody>
      </p:sp>
      <p:sp>
        <p:nvSpPr>
          <p:cNvPr id="205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 eaLnBrk="1" hangingPunct="1">
              <a:buFont typeface="Wingdings" charset="0"/>
              <a:buNone/>
            </a:pPr>
            <a:endParaRPr lang="fr-FR" dirty="0">
              <a:latin typeface="Arial" charset="0"/>
            </a:endParaRPr>
          </a:p>
        </p:txBody>
      </p:sp>
      <p:graphicFrame>
        <p:nvGraphicFramePr>
          <p:cNvPr id="205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73038790"/>
              </p:ext>
            </p:extLst>
          </p:nvPr>
        </p:nvGraphicFramePr>
        <p:xfrm>
          <a:off x="3435350" y="3025775"/>
          <a:ext cx="2436813" cy="14716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2" name="Equation" r:id="rId3" imgW="673100" imgH="406400" progId="Equation.3">
                  <p:embed/>
                </p:oleObj>
              </mc:Choice>
              <mc:Fallback>
                <p:oleObj name="Equation" r:id="rId3" imgW="673100" imgH="4064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35350" y="3025775"/>
                        <a:ext cx="2436813" cy="14716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fr-FR">
                <a:latin typeface="Arial" charset="0"/>
              </a:rPr>
              <a:t>Question 4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 eaLnBrk="1" hangingPunct="1">
              <a:buFont typeface="Wingdings" charset="0"/>
              <a:buNone/>
            </a:pPr>
            <a:endParaRPr lang="fr-FR" dirty="0">
              <a:latin typeface="Arial" charset="0"/>
            </a:endParaRPr>
          </a:p>
          <a:p>
            <a:pPr algn="ctr" eaLnBrk="1" hangingPunct="1">
              <a:buFont typeface="Wingdings" charset="0"/>
              <a:buNone/>
            </a:pPr>
            <a:r>
              <a:rPr lang="fr-FR" dirty="0">
                <a:latin typeface="Arial" charset="0"/>
              </a:rPr>
              <a:t>Temps en </a:t>
            </a:r>
            <a:r>
              <a:rPr lang="fr-FR" dirty="0" smtClean="0">
                <a:latin typeface="Arial" charset="0"/>
              </a:rPr>
              <a:t>heures </a:t>
            </a:r>
            <a:endParaRPr lang="fr-FR" dirty="0">
              <a:latin typeface="Arial" charset="0"/>
            </a:endParaRPr>
          </a:p>
          <a:p>
            <a:pPr algn="ctr" eaLnBrk="1" hangingPunct="1">
              <a:buFont typeface="Wingdings" charset="0"/>
              <a:buNone/>
            </a:pPr>
            <a:r>
              <a:rPr lang="fr-FR" dirty="0">
                <a:latin typeface="Arial" charset="0"/>
              </a:rPr>
              <a:t>pour parcourir </a:t>
            </a:r>
            <a:r>
              <a:rPr lang="fr-FR" dirty="0" smtClean="0">
                <a:latin typeface="Arial" charset="0"/>
              </a:rPr>
              <a:t>200 </a:t>
            </a:r>
            <a:r>
              <a:rPr lang="fr-FR" dirty="0">
                <a:latin typeface="Arial" charset="0"/>
              </a:rPr>
              <a:t>km à </a:t>
            </a:r>
            <a:r>
              <a:rPr lang="fr-FR" dirty="0" smtClean="0">
                <a:latin typeface="Arial" charset="0"/>
              </a:rPr>
              <a:t>50 </a:t>
            </a:r>
            <a:r>
              <a:rPr lang="fr-FR" dirty="0">
                <a:latin typeface="Arial" charset="0"/>
              </a:rPr>
              <a:t>km/h ?</a:t>
            </a:r>
          </a:p>
          <a:p>
            <a:pPr algn="ctr" eaLnBrk="1" hangingPunct="1">
              <a:buFont typeface="Wingdings" charset="0"/>
              <a:buNone/>
            </a:pPr>
            <a:endParaRPr lang="fr-FR" dirty="0">
              <a:latin typeface="Arial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fr-FR">
                <a:latin typeface="Arial" charset="0"/>
              </a:rPr>
              <a:t>Question 5</a:t>
            </a:r>
          </a:p>
        </p:txBody>
      </p:sp>
      <p:sp>
        <p:nvSpPr>
          <p:cNvPr id="307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charset="0"/>
              <a:buNone/>
            </a:pPr>
            <a:endParaRPr lang="fr-FR" dirty="0">
              <a:latin typeface="Arial" charset="0"/>
            </a:endParaRPr>
          </a:p>
          <a:p>
            <a:pPr eaLnBrk="1" hangingPunct="1">
              <a:buFont typeface="Wingdings" charset="0"/>
              <a:buNone/>
            </a:pPr>
            <a:endParaRPr lang="fr-FR" dirty="0">
              <a:latin typeface="Arial" charset="0"/>
            </a:endParaRPr>
          </a:p>
          <a:p>
            <a:pPr algn="ctr" eaLnBrk="1" hangingPunct="1">
              <a:buFont typeface="Wingdings" charset="0"/>
              <a:buNone/>
            </a:pPr>
            <a:r>
              <a:rPr lang="fr-FR" dirty="0" smtClean="0">
                <a:latin typeface="Arial" charset="0"/>
              </a:rPr>
              <a:t>3</a:t>
            </a:r>
            <a:r>
              <a:rPr lang="fr-FR" baseline="30000" dirty="0" smtClean="0">
                <a:latin typeface="Arial" charset="0"/>
              </a:rPr>
              <a:t>2</a:t>
            </a:r>
            <a:r>
              <a:rPr lang="fr-FR" dirty="0" smtClean="0">
                <a:latin typeface="Arial" charset="0"/>
              </a:rPr>
              <a:t> + 5</a:t>
            </a:r>
            <a:r>
              <a:rPr lang="fr-FR" baseline="30000" dirty="0" smtClean="0">
                <a:latin typeface="Arial" charset="0"/>
              </a:rPr>
              <a:t>2</a:t>
            </a:r>
            <a:r>
              <a:rPr lang="fr-FR" dirty="0" smtClean="0">
                <a:latin typeface="Arial" charset="0"/>
              </a:rPr>
              <a:t> = ?</a:t>
            </a:r>
            <a:endParaRPr lang="fr-FR" dirty="0">
              <a:latin typeface="Arial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fr-FR">
                <a:latin typeface="Arial" charset="0"/>
              </a:rPr>
              <a:t>Question 6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charset="0"/>
              <a:buNone/>
            </a:pPr>
            <a:endParaRPr lang="fr-FR" dirty="0">
              <a:latin typeface="Arial" charset="0"/>
            </a:endParaRPr>
          </a:p>
          <a:p>
            <a:pPr eaLnBrk="1" hangingPunct="1">
              <a:buFont typeface="Wingdings" charset="0"/>
              <a:buNone/>
            </a:pPr>
            <a:endParaRPr lang="fr-FR" dirty="0">
              <a:latin typeface="Arial" charset="0"/>
            </a:endParaRPr>
          </a:p>
          <a:p>
            <a:pPr algn="ctr" eaLnBrk="1" hangingPunct="1">
              <a:buFont typeface="Wingdings" charset="0"/>
              <a:buNone/>
            </a:pPr>
            <a:r>
              <a:rPr lang="fr-FR" dirty="0" smtClean="0">
                <a:latin typeface="Arial" charset="0"/>
              </a:rPr>
              <a:t>Vrai ou faux :</a:t>
            </a:r>
          </a:p>
          <a:p>
            <a:pPr algn="ctr" eaLnBrk="1" hangingPunct="1">
              <a:buFont typeface="Wingdings" charset="0"/>
              <a:buNone/>
            </a:pPr>
            <a:r>
              <a:rPr lang="fr-FR" dirty="0" smtClean="0">
                <a:latin typeface="Arial" charset="0"/>
              </a:rPr>
              <a:t>10</a:t>
            </a:r>
            <a:r>
              <a:rPr lang="fr-FR" baseline="30000" dirty="0" smtClean="0">
                <a:latin typeface="Arial" charset="0"/>
              </a:rPr>
              <a:t>6</a:t>
            </a:r>
            <a:r>
              <a:rPr lang="fr-FR" dirty="0" smtClean="0">
                <a:latin typeface="Arial" charset="0"/>
              </a:rPr>
              <a:t> &gt; 10</a:t>
            </a:r>
            <a:r>
              <a:rPr lang="fr-FR" baseline="30000" dirty="0" smtClean="0">
                <a:latin typeface="Arial" charset="0"/>
              </a:rPr>
              <a:t>-6</a:t>
            </a:r>
            <a:r>
              <a:rPr lang="fr-FR" dirty="0" smtClean="0">
                <a:latin typeface="Arial" charset="0"/>
              </a:rPr>
              <a:t> ?</a:t>
            </a:r>
            <a:endParaRPr lang="fr-FR" dirty="0">
              <a:latin typeface="Arial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fr-FR">
                <a:latin typeface="Arial" charset="0"/>
              </a:rPr>
              <a:t>Question 7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charset="0"/>
              <a:buNone/>
            </a:pPr>
            <a:endParaRPr lang="fr-FR" dirty="0">
              <a:latin typeface="Arial" charset="0"/>
            </a:endParaRPr>
          </a:p>
          <a:p>
            <a:pPr eaLnBrk="1" hangingPunct="1">
              <a:buFont typeface="Wingdings" charset="0"/>
              <a:buNone/>
            </a:pPr>
            <a:endParaRPr lang="fr-FR" dirty="0">
              <a:latin typeface="Arial" charset="0"/>
            </a:endParaRPr>
          </a:p>
          <a:p>
            <a:pPr algn="ctr" eaLnBrk="1" hangingPunct="1">
              <a:buFont typeface="Wingdings" charset="0"/>
              <a:buNone/>
            </a:pPr>
            <a:r>
              <a:rPr lang="fr-FR" dirty="0" smtClean="0">
                <a:latin typeface="Arial" charset="0"/>
              </a:rPr>
              <a:t>12 </a:t>
            </a:r>
            <a:r>
              <a:rPr lang="fr-FR" dirty="0">
                <a:latin typeface="Arial" charset="0"/>
              </a:rPr>
              <a:t>kg de pommes de terre coûtent </a:t>
            </a:r>
            <a:r>
              <a:rPr lang="fr-FR" dirty="0" smtClean="0">
                <a:latin typeface="Arial" charset="0"/>
              </a:rPr>
              <a:t>20 </a:t>
            </a:r>
            <a:r>
              <a:rPr lang="fr-FR" dirty="0">
                <a:latin typeface="Arial" charset="0"/>
              </a:rPr>
              <a:t>€.</a:t>
            </a:r>
          </a:p>
          <a:p>
            <a:pPr algn="ctr" eaLnBrk="1" hangingPunct="1">
              <a:buFont typeface="Wingdings" charset="0"/>
              <a:buNone/>
            </a:pPr>
            <a:endParaRPr lang="fr-FR" dirty="0">
              <a:latin typeface="Arial" charset="0"/>
            </a:endParaRPr>
          </a:p>
          <a:p>
            <a:pPr algn="ctr" eaLnBrk="1" hangingPunct="1">
              <a:buFont typeface="Wingdings" charset="0"/>
              <a:buNone/>
            </a:pPr>
            <a:r>
              <a:rPr lang="fr-FR" dirty="0">
                <a:latin typeface="Arial" charset="0"/>
              </a:rPr>
              <a:t>Prix de </a:t>
            </a:r>
            <a:r>
              <a:rPr lang="fr-FR" dirty="0" smtClean="0">
                <a:latin typeface="Arial" charset="0"/>
              </a:rPr>
              <a:t>36 </a:t>
            </a:r>
            <a:r>
              <a:rPr lang="fr-FR" dirty="0">
                <a:latin typeface="Arial" charset="0"/>
              </a:rPr>
              <a:t>kg ?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fr-FR">
                <a:latin typeface="Arial" charset="0"/>
              </a:rPr>
              <a:t>Question 8</a:t>
            </a:r>
          </a:p>
        </p:txBody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charset="0"/>
              <a:buNone/>
            </a:pPr>
            <a:endParaRPr lang="fr-FR">
              <a:latin typeface="Arial" charset="0"/>
            </a:endParaRPr>
          </a:p>
          <a:p>
            <a:pPr eaLnBrk="1" hangingPunct="1">
              <a:buFont typeface="Wingdings" charset="0"/>
              <a:buNone/>
            </a:pPr>
            <a:endParaRPr lang="fr-FR">
              <a:latin typeface="Arial" charset="0"/>
            </a:endParaRPr>
          </a:p>
          <a:p>
            <a:pPr algn="ctr" eaLnBrk="1" hangingPunct="1">
              <a:buFont typeface="Wingdings" charset="0"/>
              <a:buNone/>
            </a:pPr>
            <a:endParaRPr lang="fr-FR">
              <a:latin typeface="Arial" charset="0"/>
            </a:endParaRPr>
          </a:p>
        </p:txBody>
      </p:sp>
      <p:graphicFrame>
        <p:nvGraphicFramePr>
          <p:cNvPr id="4098" name="Object 4"/>
          <p:cNvGraphicFramePr>
            <a:graphicFrameLocks noChangeAspect="1"/>
          </p:cNvGraphicFramePr>
          <p:nvPr/>
        </p:nvGraphicFramePr>
        <p:xfrm>
          <a:off x="3276600" y="2590800"/>
          <a:ext cx="2381250" cy="1447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0" name="Equation" r:id="rId3" imgW="647640" imgH="393480" progId="Equation.DSMT4">
                  <p:embed/>
                </p:oleObj>
              </mc:Choice>
              <mc:Fallback>
                <p:oleObj name="Equation" r:id="rId3" imgW="647640" imgH="39348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2590800"/>
                        <a:ext cx="2381250" cy="1447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fr-FR">
                <a:latin typeface="Arial" charset="0"/>
              </a:rPr>
              <a:t>Question 9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charset="0"/>
              <a:buNone/>
            </a:pPr>
            <a:endParaRPr lang="fr-FR">
              <a:latin typeface="Arial" charset="0"/>
            </a:endParaRPr>
          </a:p>
          <a:p>
            <a:pPr eaLnBrk="1" hangingPunct="1">
              <a:buFont typeface="Wingdings" charset="0"/>
              <a:buNone/>
            </a:pPr>
            <a:endParaRPr lang="fr-FR">
              <a:latin typeface="Arial" charset="0"/>
            </a:endParaRPr>
          </a:p>
          <a:p>
            <a:pPr algn="ctr" eaLnBrk="1" hangingPunct="1">
              <a:buFont typeface="Wingdings" charset="0"/>
              <a:buNone/>
            </a:pPr>
            <a:r>
              <a:rPr lang="fr-FR">
                <a:latin typeface="Arial" charset="0"/>
              </a:rPr>
              <a:t>Vitesse moyenne d’une voiture  ayant parcouru 210 km en 3 heures ?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apsules">
  <a:themeElements>
    <a:clrScheme name="Capsules 2">
      <a:dk1>
        <a:srgbClr val="003366"/>
      </a:dk1>
      <a:lt1>
        <a:srgbClr val="FFFFFF"/>
      </a:lt1>
      <a:dk2>
        <a:srgbClr val="006666"/>
      </a:dk2>
      <a:lt2>
        <a:srgbClr val="003366"/>
      </a:lt2>
      <a:accent1>
        <a:srgbClr val="99CC99"/>
      </a:accent1>
      <a:accent2>
        <a:srgbClr val="33CCCC"/>
      </a:accent2>
      <a:accent3>
        <a:srgbClr val="FFFFFF"/>
      </a:accent3>
      <a:accent4>
        <a:srgbClr val="002A56"/>
      </a:accent4>
      <a:accent5>
        <a:srgbClr val="CAE2CA"/>
      </a:accent5>
      <a:accent6>
        <a:srgbClr val="2DB9B9"/>
      </a:accent6>
      <a:hlink>
        <a:srgbClr val="666699"/>
      </a:hlink>
      <a:folHlink>
        <a:srgbClr val="CC99FF"/>
      </a:folHlink>
    </a:clrScheme>
    <a:fontScheme name="Capsule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Capsules 1">
        <a:dk1>
          <a:srgbClr val="000066"/>
        </a:dk1>
        <a:lt1>
          <a:srgbClr val="FFFFEB"/>
        </a:lt1>
        <a:dk2>
          <a:srgbClr val="336699"/>
        </a:dk2>
        <a:lt2>
          <a:srgbClr val="FFFFEB"/>
        </a:lt2>
        <a:accent1>
          <a:srgbClr val="666699"/>
        </a:accent1>
        <a:accent2>
          <a:srgbClr val="99CCFF"/>
        </a:accent2>
        <a:accent3>
          <a:srgbClr val="ADB8CA"/>
        </a:accent3>
        <a:accent4>
          <a:srgbClr val="DADAC9"/>
        </a:accent4>
        <a:accent5>
          <a:srgbClr val="B8B8CA"/>
        </a:accent5>
        <a:accent6>
          <a:srgbClr val="8AB9E7"/>
        </a:accent6>
        <a:hlink>
          <a:srgbClr val="CCCCFF"/>
        </a:hlink>
        <a:folHlink>
          <a:srgbClr val="C68D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psules 2">
        <a:dk1>
          <a:srgbClr val="003366"/>
        </a:dk1>
        <a:lt1>
          <a:srgbClr val="FFFFFF"/>
        </a:lt1>
        <a:dk2>
          <a:srgbClr val="006666"/>
        </a:dk2>
        <a:lt2>
          <a:srgbClr val="003366"/>
        </a:lt2>
        <a:accent1>
          <a:srgbClr val="99CC99"/>
        </a:accent1>
        <a:accent2>
          <a:srgbClr val="33CCCC"/>
        </a:accent2>
        <a:accent3>
          <a:srgbClr val="FFFFFF"/>
        </a:accent3>
        <a:accent4>
          <a:srgbClr val="002A56"/>
        </a:accent4>
        <a:accent5>
          <a:srgbClr val="CAE2CA"/>
        </a:accent5>
        <a:accent6>
          <a:srgbClr val="2DB9B9"/>
        </a:accent6>
        <a:hlink>
          <a:srgbClr val="666699"/>
        </a:hlink>
        <a:folHlink>
          <a:srgbClr val="CC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psules 3">
        <a:dk1>
          <a:srgbClr val="000000"/>
        </a:dk1>
        <a:lt1>
          <a:srgbClr val="FFFFFF"/>
        </a:lt1>
        <a:dk2>
          <a:srgbClr val="000000"/>
        </a:dk2>
        <a:lt2>
          <a:srgbClr val="5F5F5F"/>
        </a:lt2>
        <a:accent1>
          <a:srgbClr val="C0C0C0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737373"/>
        </a:accent6>
        <a:hlink>
          <a:srgbClr val="5F5F5F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psules 4">
        <a:dk1>
          <a:srgbClr val="000000"/>
        </a:dk1>
        <a:lt1>
          <a:srgbClr val="FFFFFF"/>
        </a:lt1>
        <a:dk2>
          <a:srgbClr val="9900CC"/>
        </a:dk2>
        <a:lt2>
          <a:srgbClr val="0033CC"/>
        </a:lt2>
        <a:accent1>
          <a:srgbClr val="FFCC66"/>
        </a:accent1>
        <a:accent2>
          <a:srgbClr val="33CC33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2DB92D"/>
        </a:accent6>
        <a:hlink>
          <a:srgbClr val="9900CC"/>
        </a:hlink>
        <a:folHlink>
          <a:srgbClr val="9900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Designs\Capsules.pot</Template>
  <TotalTime>29</TotalTime>
  <Words>85</Words>
  <Application>Microsoft Macintosh PowerPoint</Application>
  <PresentationFormat>Présentation à l'écran (4:3)</PresentationFormat>
  <Paragraphs>36</Paragraphs>
  <Slides>10</Slides>
  <Notes>0</Notes>
  <HiddenSlides>0</HiddenSlides>
  <MMClips>0</MMClips>
  <ScaleCrop>false</ScaleCrop>
  <HeadingPairs>
    <vt:vector size="6" baseType="variant">
      <vt:variant>
        <vt:lpstr>Thème</vt:lpstr>
      </vt:variant>
      <vt:variant>
        <vt:i4>1</vt:i4>
      </vt:variant>
      <vt:variant>
        <vt:lpstr>Serveurs OLE incorporés</vt:lpstr>
      </vt:variant>
      <vt:variant>
        <vt:i4>1</vt:i4>
      </vt:variant>
      <vt:variant>
        <vt:lpstr>Titres des diapositives</vt:lpstr>
      </vt:variant>
      <vt:variant>
        <vt:i4>10</vt:i4>
      </vt:variant>
    </vt:vector>
  </HeadingPairs>
  <TitlesOfParts>
    <vt:vector size="12" baseType="lpstr">
      <vt:lpstr>Capsules</vt:lpstr>
      <vt:lpstr>Equation</vt:lpstr>
      <vt:lpstr>Question 1</vt:lpstr>
      <vt:lpstr>Question 2</vt:lpstr>
      <vt:lpstr>Question 3</vt:lpstr>
      <vt:lpstr>Question 4</vt:lpstr>
      <vt:lpstr>Question 5</vt:lpstr>
      <vt:lpstr>Question 6</vt:lpstr>
      <vt:lpstr>Question 7</vt:lpstr>
      <vt:lpstr>Question 8</vt:lpstr>
      <vt:lpstr>Question 9</vt:lpstr>
      <vt:lpstr>Question 10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Question 1</dc:title>
  <dc:creator>zz</dc:creator>
  <cp:lastModifiedBy>Philippe Arzoumanian</cp:lastModifiedBy>
  <cp:revision>9</cp:revision>
  <cp:lastPrinted>1601-01-01T00:00:00Z</cp:lastPrinted>
  <dcterms:created xsi:type="dcterms:W3CDTF">2007-01-14T13:18:21Z</dcterms:created>
  <dcterms:modified xsi:type="dcterms:W3CDTF">2012-01-28T16:55:58Z</dcterms:modified>
</cp:coreProperties>
</file>