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57" r:id="rId6"/>
    <p:sldId id="260" r:id="rId7"/>
    <p:sldId id="258" r:id="rId8"/>
    <p:sldId id="259" r:id="rId9"/>
  </p:sldIdLst>
  <p:sldSz cx="6858000" cy="9144000" type="letter"/>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E8E0"/>
    <a:srgbClr val="FAE9E1"/>
    <a:srgbClr val="359A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106" d="100"/>
          <a:sy n="106" d="100"/>
        </p:scale>
        <p:origin x="198" y="-3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6564C-D6F9-4250-8CF0-EED45CAB4E4A}" type="doc">
      <dgm:prSet loTypeId="urn:microsoft.com/office/officeart/2005/8/layout/chevron2" loCatId="list" qsTypeId="urn:microsoft.com/office/officeart/2005/8/quickstyle/simple2" qsCatId="simple" csTypeId="urn:microsoft.com/office/officeart/2005/8/colors/accent1_2" csCatId="accent1" phldr="1"/>
      <dgm:spPr/>
      <dgm:t>
        <a:bodyPr/>
        <a:lstStyle/>
        <a:p>
          <a:endParaRPr lang="fr-FR"/>
        </a:p>
      </dgm:t>
    </dgm:pt>
    <dgm:pt modelId="{0AC6BCB9-FDB6-4145-8197-DE11D5319498}">
      <dgm:prSet phldrT="[Texte]"/>
      <dgm:spPr>
        <a:solidFill>
          <a:srgbClr val="FAE9E1"/>
        </a:solidFill>
      </dgm:spPr>
      <dgm:t>
        <a:bodyPr/>
        <a:lstStyle/>
        <a:p>
          <a:r>
            <a:rPr lang="fr-FR" dirty="0">
              <a:solidFill>
                <a:schemeClr val="tx1"/>
              </a:solidFill>
            </a:rPr>
            <a:t>4</a:t>
          </a:r>
        </a:p>
      </dgm:t>
    </dgm:pt>
    <dgm:pt modelId="{4863EFF3-C64B-4224-ACAD-A78B42270F44}" type="parTrans" cxnId="{A97DF119-BDD5-4AFE-9900-2ADEF8DEF0C9}">
      <dgm:prSet/>
      <dgm:spPr/>
      <dgm:t>
        <a:bodyPr/>
        <a:lstStyle/>
        <a:p>
          <a:endParaRPr lang="fr-FR"/>
        </a:p>
      </dgm:t>
    </dgm:pt>
    <dgm:pt modelId="{AED8EE53-5270-4F14-AA64-65DF7968955D}" type="sibTrans" cxnId="{A97DF119-BDD5-4AFE-9900-2ADEF8DEF0C9}">
      <dgm:prSet/>
      <dgm:spPr/>
      <dgm:t>
        <a:bodyPr/>
        <a:lstStyle/>
        <a:p>
          <a:endParaRPr lang="fr-FR"/>
        </a:p>
      </dgm:t>
    </dgm:pt>
    <dgm:pt modelId="{7706807D-26B8-4AD3-ACBC-70DC1A43F612}">
      <dgm:prSet phldrT="[Texte]"/>
      <dgm:spPr/>
      <dgm:t>
        <a:bodyPr/>
        <a:lstStyle/>
        <a:p>
          <a:r>
            <a:rPr lang="fr-FR" b="1" dirty="0"/>
            <a:t>Pixels et résolution</a:t>
          </a:r>
          <a:endParaRPr lang="fr-FR" dirty="0"/>
        </a:p>
      </dgm:t>
    </dgm:pt>
    <dgm:pt modelId="{9DC21324-A59E-4513-A2B5-80BC4DD8AD5F}" type="parTrans" cxnId="{7BCC9634-1773-4F7F-9304-85533D7819EA}">
      <dgm:prSet/>
      <dgm:spPr/>
      <dgm:t>
        <a:bodyPr/>
        <a:lstStyle/>
        <a:p>
          <a:endParaRPr lang="fr-FR"/>
        </a:p>
      </dgm:t>
    </dgm:pt>
    <dgm:pt modelId="{4AF46149-2D9F-4483-816B-5CCDF6ABF213}" type="sibTrans" cxnId="{7BCC9634-1773-4F7F-9304-85533D7819EA}">
      <dgm:prSet/>
      <dgm:spPr/>
      <dgm:t>
        <a:bodyPr/>
        <a:lstStyle/>
        <a:p>
          <a:endParaRPr lang="fr-FR"/>
        </a:p>
      </dgm:t>
    </dgm:pt>
    <dgm:pt modelId="{92A7885F-9654-4A22-B500-F3D832B1AD69}">
      <dgm:prSet phldrT="[Texte]"/>
      <dgm:spPr>
        <a:solidFill>
          <a:srgbClr val="FAE8E0"/>
        </a:solidFill>
      </dgm:spPr>
      <dgm:t>
        <a:bodyPr/>
        <a:lstStyle/>
        <a:p>
          <a:r>
            <a:rPr lang="fr-FR" dirty="0">
              <a:solidFill>
                <a:schemeClr val="tx1"/>
              </a:solidFill>
            </a:rPr>
            <a:t>5</a:t>
          </a:r>
        </a:p>
      </dgm:t>
    </dgm:pt>
    <dgm:pt modelId="{72837903-74D2-49FB-96F0-D22DB4B93415}" type="parTrans" cxnId="{82706A1D-0312-4047-A1EC-98B32C47D3D1}">
      <dgm:prSet/>
      <dgm:spPr/>
      <dgm:t>
        <a:bodyPr/>
        <a:lstStyle/>
        <a:p>
          <a:endParaRPr lang="fr-FR"/>
        </a:p>
      </dgm:t>
    </dgm:pt>
    <dgm:pt modelId="{8C6BA556-2B2A-4C22-8C23-AF2C09B0B99A}" type="sibTrans" cxnId="{82706A1D-0312-4047-A1EC-98B32C47D3D1}">
      <dgm:prSet/>
      <dgm:spPr/>
      <dgm:t>
        <a:bodyPr/>
        <a:lstStyle/>
        <a:p>
          <a:endParaRPr lang="fr-FR"/>
        </a:p>
      </dgm:t>
    </dgm:pt>
    <dgm:pt modelId="{C106AFBB-61EC-460F-B7EB-362319D2BB4C}">
      <dgm:prSet phldrT="[Texte]"/>
      <dgm:spPr/>
      <dgm:t>
        <a:bodyPr/>
        <a:lstStyle/>
        <a:p>
          <a:r>
            <a:rPr lang="fr-FR" b="1" dirty="0"/>
            <a:t>Œuvre(s) de référence</a:t>
          </a:r>
          <a:endParaRPr lang="fr-FR" dirty="0"/>
        </a:p>
      </dgm:t>
    </dgm:pt>
    <dgm:pt modelId="{F5DBBDCD-D36E-4BF2-BB07-F9FA4291D0F3}" type="parTrans" cxnId="{8C1C702A-57E1-4B17-9DD3-181211865CED}">
      <dgm:prSet/>
      <dgm:spPr/>
      <dgm:t>
        <a:bodyPr/>
        <a:lstStyle/>
        <a:p>
          <a:endParaRPr lang="fr-FR"/>
        </a:p>
      </dgm:t>
    </dgm:pt>
    <dgm:pt modelId="{E417916B-CFD0-4841-91D5-002E746E53A7}" type="sibTrans" cxnId="{8C1C702A-57E1-4B17-9DD3-181211865CED}">
      <dgm:prSet/>
      <dgm:spPr/>
      <dgm:t>
        <a:bodyPr/>
        <a:lstStyle/>
        <a:p>
          <a:endParaRPr lang="fr-FR"/>
        </a:p>
      </dgm:t>
    </dgm:pt>
    <dgm:pt modelId="{C7094E32-8B4A-41F8-BE81-7E7FDCF35A14}">
      <dgm:prSet phldrT="[Texte]"/>
      <dgm:spPr>
        <a:solidFill>
          <a:srgbClr val="FAE8E0"/>
        </a:solidFill>
      </dgm:spPr>
      <dgm:t>
        <a:bodyPr/>
        <a:lstStyle/>
        <a:p>
          <a:r>
            <a:rPr lang="fr-FR" dirty="0">
              <a:solidFill>
                <a:schemeClr val="tx1"/>
              </a:solidFill>
            </a:rPr>
            <a:t>6</a:t>
          </a:r>
        </a:p>
      </dgm:t>
    </dgm:pt>
    <dgm:pt modelId="{C8656577-3F9B-4840-B80E-B896B67EB33D}" type="parTrans" cxnId="{4289DA65-F665-46F4-9560-1E1972E49A7F}">
      <dgm:prSet/>
      <dgm:spPr/>
      <dgm:t>
        <a:bodyPr/>
        <a:lstStyle/>
        <a:p>
          <a:endParaRPr lang="fr-FR"/>
        </a:p>
      </dgm:t>
    </dgm:pt>
    <dgm:pt modelId="{DD203BB4-E061-443C-8FAD-AF48BEA331C9}" type="sibTrans" cxnId="{4289DA65-F665-46F4-9560-1E1972E49A7F}">
      <dgm:prSet/>
      <dgm:spPr/>
      <dgm:t>
        <a:bodyPr/>
        <a:lstStyle/>
        <a:p>
          <a:endParaRPr lang="fr-FR"/>
        </a:p>
      </dgm:t>
    </dgm:pt>
    <dgm:pt modelId="{68D2A00C-AE30-4F54-91F7-DC073842D030}">
      <dgm:prSet phldrT="[Texte]"/>
      <dgm:spPr/>
      <dgm:t>
        <a:bodyPr/>
        <a:lstStyle/>
        <a:p>
          <a:r>
            <a:rPr lang="fr-FR" b="1" dirty="0"/>
            <a:t>Pixellisation d’une photo</a:t>
          </a:r>
          <a:endParaRPr lang="fr-FR" dirty="0"/>
        </a:p>
      </dgm:t>
    </dgm:pt>
    <dgm:pt modelId="{98C228FB-4C9F-46BB-9E32-BBB671BD9CA0}" type="parTrans" cxnId="{E4B37096-4DD2-4683-A92A-217E861A3F82}">
      <dgm:prSet/>
      <dgm:spPr/>
      <dgm:t>
        <a:bodyPr/>
        <a:lstStyle/>
        <a:p>
          <a:endParaRPr lang="fr-FR"/>
        </a:p>
      </dgm:t>
    </dgm:pt>
    <dgm:pt modelId="{13FBDEC9-16C3-4B14-B6A6-05EEFDBDD9EE}" type="sibTrans" cxnId="{E4B37096-4DD2-4683-A92A-217E861A3F82}">
      <dgm:prSet/>
      <dgm:spPr/>
      <dgm:t>
        <a:bodyPr/>
        <a:lstStyle/>
        <a:p>
          <a:endParaRPr lang="fr-FR"/>
        </a:p>
      </dgm:t>
    </dgm:pt>
    <dgm:pt modelId="{B7493488-3651-4C98-AF4C-552EF3C1483A}">
      <dgm:prSet phldrT="[Texte]"/>
      <dgm:spPr>
        <a:solidFill>
          <a:srgbClr val="FAE8E0"/>
        </a:solidFill>
        <a:ln w="12700" cap="flat" cmpd="sng" algn="ctr">
          <a:solidFill>
            <a:srgbClr val="5B9BD5">
              <a:hueOff val="0"/>
              <a:satOff val="0"/>
              <a:lumOff val="0"/>
              <a:alphaOff val="0"/>
            </a:srgbClr>
          </a:solidFill>
          <a:prstDash val="solid"/>
          <a:miter lim="800000"/>
        </a:ln>
        <a:effectLst/>
      </dgm:spPr>
      <dgm:t>
        <a:bodyPr spcFirstLastPara="0" vert="horz" wrap="square" lIns="5080" tIns="5080" rIns="5080" bIns="5080" numCol="1" spcCol="1270" anchor="ctr" anchorCtr="0"/>
        <a:lstStyle/>
        <a:p>
          <a:r>
            <a:rPr lang="fr-FR" dirty="0">
              <a:solidFill>
                <a:schemeClr val="tx1"/>
              </a:solidFill>
            </a:rPr>
            <a:t>7</a:t>
          </a:r>
        </a:p>
      </dgm:t>
    </dgm:pt>
    <dgm:pt modelId="{1BA8FFB2-9A81-4397-A6E2-6A0E6B482115}" type="parTrans" cxnId="{2EF80FB1-A88B-4285-AF2C-78EA797C8292}">
      <dgm:prSet/>
      <dgm:spPr/>
      <dgm:t>
        <a:bodyPr/>
        <a:lstStyle/>
        <a:p>
          <a:endParaRPr lang="fr-FR"/>
        </a:p>
      </dgm:t>
    </dgm:pt>
    <dgm:pt modelId="{57CAB2A9-4468-43ED-AFEA-9DFD541ACB6B}" type="sibTrans" cxnId="{2EF80FB1-A88B-4285-AF2C-78EA797C8292}">
      <dgm:prSet/>
      <dgm:spPr/>
      <dgm:t>
        <a:bodyPr/>
        <a:lstStyle/>
        <a:p>
          <a:endParaRPr lang="fr-FR"/>
        </a:p>
      </dgm:t>
    </dgm:pt>
    <dgm:pt modelId="{8E761F1F-5107-42BC-99E5-7991004EB316}">
      <dgm:prSet phldrT="[Texte]"/>
      <dgm:spPr/>
      <dgm:t>
        <a:bodyPr/>
        <a:lstStyle/>
        <a:p>
          <a:r>
            <a:rPr lang="fr-FR" b="1" dirty="0"/>
            <a:t>Entraînement(s)</a:t>
          </a:r>
        </a:p>
      </dgm:t>
    </dgm:pt>
    <dgm:pt modelId="{0F1ED713-B3A6-4FD3-AE6B-910F52DA700A}" type="parTrans" cxnId="{123ACBEF-549E-4FC3-99FA-69C1E62F01B7}">
      <dgm:prSet/>
      <dgm:spPr/>
      <dgm:t>
        <a:bodyPr/>
        <a:lstStyle/>
        <a:p>
          <a:endParaRPr lang="fr-FR"/>
        </a:p>
      </dgm:t>
    </dgm:pt>
    <dgm:pt modelId="{FCF8840E-2F73-4C6A-9A42-36AC04781F4D}" type="sibTrans" cxnId="{123ACBEF-549E-4FC3-99FA-69C1E62F01B7}">
      <dgm:prSet/>
      <dgm:spPr/>
      <dgm:t>
        <a:bodyPr/>
        <a:lstStyle/>
        <a:p>
          <a:endParaRPr lang="fr-FR"/>
        </a:p>
      </dgm:t>
    </dgm:pt>
    <dgm:pt modelId="{DBC1A55B-F235-44D0-8CA7-ECDBAE94A704}">
      <dgm:prSet phldrT="[Texte]" custT="1"/>
      <dgm:spPr>
        <a:solidFill>
          <a:srgbClr val="FAE8E0"/>
        </a:solidFill>
        <a:ln w="12700" cap="flat" cmpd="sng" algn="ctr">
          <a:solidFill>
            <a:srgbClr val="5B9BD5">
              <a:hueOff val="0"/>
              <a:satOff val="0"/>
              <a:lumOff val="0"/>
              <a:alphaOff val="0"/>
            </a:srgbClr>
          </a:solidFill>
          <a:prstDash val="solid"/>
          <a:miter lim="800000"/>
        </a:ln>
        <a:effectLst/>
      </dgm:spPr>
      <dgm:t>
        <a:bodyPr spcFirstLastPara="0" vert="horz" wrap="square" lIns="5080" tIns="5080" rIns="5080" bIns="5080" numCol="1" spcCol="1270" anchor="ctr" anchorCtr="0"/>
        <a:lstStyle/>
        <a:p>
          <a:pPr marL="0" lvl="0" indent="0" algn="ctr" defTabSz="355600">
            <a:lnSpc>
              <a:spcPct val="90000"/>
            </a:lnSpc>
            <a:spcBef>
              <a:spcPct val="0"/>
            </a:spcBef>
            <a:spcAft>
              <a:spcPct val="35000"/>
            </a:spcAft>
            <a:buNone/>
          </a:pPr>
          <a:r>
            <a:rPr lang="fr-FR" sz="800" kern="1200" dirty="0">
              <a:solidFill>
                <a:prstClr val="black"/>
              </a:solidFill>
              <a:latin typeface="Calibri" panose="020F0502020204030204"/>
              <a:ea typeface="+mn-ea"/>
              <a:cs typeface="+mn-cs"/>
            </a:rPr>
            <a:t>8</a:t>
          </a:r>
        </a:p>
      </dgm:t>
    </dgm:pt>
    <dgm:pt modelId="{B0FA5E20-C2F9-4C8E-AF61-02D48B195A49}" type="parTrans" cxnId="{D1E28F6D-EDB7-47EB-BCDA-10D4D0C65B2B}">
      <dgm:prSet/>
      <dgm:spPr/>
      <dgm:t>
        <a:bodyPr/>
        <a:lstStyle/>
        <a:p>
          <a:endParaRPr lang="fr-FR"/>
        </a:p>
      </dgm:t>
    </dgm:pt>
    <dgm:pt modelId="{CA3E5427-8677-4401-8008-4BEA7543D3F5}" type="sibTrans" cxnId="{D1E28F6D-EDB7-47EB-BCDA-10D4D0C65B2B}">
      <dgm:prSet/>
      <dgm:spPr/>
      <dgm:t>
        <a:bodyPr/>
        <a:lstStyle/>
        <a:p>
          <a:endParaRPr lang="fr-FR"/>
        </a:p>
      </dgm:t>
    </dgm:pt>
    <dgm:pt modelId="{BB15CF9F-CE71-4032-92DE-2BE81A03F6B6}">
      <dgm:prSet phldrT="[Texte]" custT="1"/>
      <dgm:spPr/>
      <dgm:t>
        <a:bodyPr/>
        <a:lstStyle/>
        <a:p>
          <a:pPr marL="171450" lvl="1" indent="-171450" algn="l" defTabSz="711200">
            <a:lnSpc>
              <a:spcPct val="90000"/>
            </a:lnSpc>
            <a:spcBef>
              <a:spcPct val="0"/>
            </a:spcBef>
            <a:spcAft>
              <a:spcPct val="15000"/>
            </a:spcAft>
            <a:buChar char="•"/>
          </a:pPr>
          <a:r>
            <a:rPr lang="fr-FR" sz="1600" b="1" kern="1200" dirty="0">
              <a:solidFill>
                <a:prstClr val="black">
                  <a:hueOff val="0"/>
                  <a:satOff val="0"/>
                  <a:lumOff val="0"/>
                  <a:alphaOff val="0"/>
                </a:prstClr>
              </a:solidFill>
              <a:latin typeface="Calibri" panose="020F0502020204030204"/>
              <a:ea typeface="+mn-ea"/>
              <a:cs typeface="+mn-cs"/>
            </a:rPr>
            <a:t>Production libre avec Pixel Art</a:t>
          </a:r>
        </a:p>
      </dgm:t>
    </dgm:pt>
    <dgm:pt modelId="{66A60441-8ECC-4CB5-B63C-03D28B9E34D2}" type="parTrans" cxnId="{13A7ABB8-4BBE-4DA5-9FEF-09AD57A47867}">
      <dgm:prSet/>
      <dgm:spPr/>
      <dgm:t>
        <a:bodyPr/>
        <a:lstStyle/>
        <a:p>
          <a:endParaRPr lang="fr-FR"/>
        </a:p>
      </dgm:t>
    </dgm:pt>
    <dgm:pt modelId="{461238CB-EC9B-40E1-AB4E-857A0E2AB503}" type="sibTrans" cxnId="{13A7ABB8-4BBE-4DA5-9FEF-09AD57A47867}">
      <dgm:prSet/>
      <dgm:spPr/>
      <dgm:t>
        <a:bodyPr/>
        <a:lstStyle/>
        <a:p>
          <a:endParaRPr lang="fr-FR"/>
        </a:p>
      </dgm:t>
    </dgm:pt>
    <dgm:pt modelId="{BDC2274B-D535-4730-93DC-FED0D5D1AB87}">
      <dgm:prSet phldrT="[Texte]"/>
      <dgm:spPr>
        <a:solidFill>
          <a:srgbClr val="FAE8E0"/>
        </a:solidFill>
        <a:ln w="12700" cap="flat" cmpd="sng" algn="ctr">
          <a:solidFill>
            <a:srgbClr val="5B9BD5">
              <a:hueOff val="0"/>
              <a:satOff val="0"/>
              <a:lumOff val="0"/>
              <a:alphaOff val="0"/>
            </a:srgbClr>
          </a:solidFill>
          <a:prstDash val="solid"/>
          <a:miter lim="800000"/>
        </a:ln>
        <a:effectLst/>
      </dgm:spPr>
      <dgm:t>
        <a:bodyPr spcFirstLastPara="0" vert="horz" wrap="square" lIns="5080" tIns="5080" rIns="5080" bIns="5080" numCol="1" spcCol="1270" anchor="ctr" anchorCtr="0"/>
        <a:lstStyle/>
        <a:p>
          <a:r>
            <a:rPr lang="fr-FR" dirty="0">
              <a:solidFill>
                <a:schemeClr val="tx1"/>
              </a:solidFill>
            </a:rPr>
            <a:t>9</a:t>
          </a:r>
        </a:p>
      </dgm:t>
    </dgm:pt>
    <dgm:pt modelId="{233A6573-D92F-4314-A3D1-C6EF680761B8}" type="parTrans" cxnId="{AF54C5B5-2FBA-41FF-BADB-C6F53D09F7D3}">
      <dgm:prSet/>
      <dgm:spPr/>
      <dgm:t>
        <a:bodyPr/>
        <a:lstStyle/>
        <a:p>
          <a:endParaRPr lang="fr-FR"/>
        </a:p>
      </dgm:t>
    </dgm:pt>
    <dgm:pt modelId="{69B02192-01EF-4CC3-9125-8DABAB43FA7D}" type="sibTrans" cxnId="{AF54C5B5-2FBA-41FF-BADB-C6F53D09F7D3}">
      <dgm:prSet/>
      <dgm:spPr/>
      <dgm:t>
        <a:bodyPr/>
        <a:lstStyle/>
        <a:p>
          <a:endParaRPr lang="fr-FR"/>
        </a:p>
      </dgm:t>
    </dgm:pt>
    <dgm:pt modelId="{BCC13EAE-233D-4A7A-97AF-7D8E33ABE429}">
      <dgm:prSet phldrT="[Texte]" custT="1"/>
      <dgm:spPr/>
      <dgm:t>
        <a:bodyPr/>
        <a:lstStyle/>
        <a:p>
          <a:pPr marL="171450" lvl="1" indent="-171450" algn="l" defTabSz="711200">
            <a:lnSpc>
              <a:spcPct val="90000"/>
            </a:lnSpc>
            <a:spcBef>
              <a:spcPct val="0"/>
            </a:spcBef>
            <a:spcAft>
              <a:spcPct val="15000"/>
            </a:spcAft>
            <a:buChar char="•"/>
          </a:pPr>
          <a:r>
            <a:rPr lang="fr-FR" sz="1600" b="1" kern="1200" dirty="0">
              <a:solidFill>
                <a:prstClr val="black">
                  <a:hueOff val="0"/>
                  <a:satOff val="0"/>
                  <a:lumOff val="0"/>
                  <a:alphaOff val="0"/>
                </a:prstClr>
              </a:solidFill>
              <a:latin typeface="Calibri" panose="020F0502020204030204"/>
              <a:ea typeface="+mn-ea"/>
              <a:cs typeface="+mn-cs"/>
            </a:rPr>
            <a:t>Fresque collective</a:t>
          </a:r>
        </a:p>
      </dgm:t>
    </dgm:pt>
    <dgm:pt modelId="{48EE55CD-323E-4055-BD9C-BB332CC48ACE}" type="parTrans" cxnId="{C9250237-BDF5-46EA-879E-61266834E1E1}">
      <dgm:prSet/>
      <dgm:spPr/>
      <dgm:t>
        <a:bodyPr/>
        <a:lstStyle/>
        <a:p>
          <a:endParaRPr lang="fr-FR"/>
        </a:p>
      </dgm:t>
    </dgm:pt>
    <dgm:pt modelId="{B2A5DD4C-02DD-403C-83E9-CFDAB2BFBE66}" type="sibTrans" cxnId="{C9250237-BDF5-46EA-879E-61266834E1E1}">
      <dgm:prSet/>
      <dgm:spPr/>
      <dgm:t>
        <a:bodyPr/>
        <a:lstStyle/>
        <a:p>
          <a:endParaRPr lang="fr-FR"/>
        </a:p>
      </dgm:t>
    </dgm:pt>
    <dgm:pt modelId="{1E125D49-01C6-47E0-BA40-A5B7F3299730}">
      <dgm:prSet phldrT="[Texte]"/>
      <dgm:spPr>
        <a:solidFill>
          <a:srgbClr val="FAE9E1"/>
        </a:solidFill>
        <a:ln>
          <a:solidFill>
            <a:srgbClr val="359ACD"/>
          </a:solidFill>
        </a:ln>
      </dgm:spPr>
      <dgm:t>
        <a:bodyPr/>
        <a:lstStyle/>
        <a:p>
          <a:r>
            <a:rPr lang="fr-FR">
              <a:solidFill>
                <a:schemeClr val="tx1"/>
              </a:solidFill>
            </a:rPr>
            <a:t>1</a:t>
          </a:r>
          <a:endParaRPr lang="fr-FR" dirty="0">
            <a:solidFill>
              <a:schemeClr val="tx1"/>
            </a:solidFill>
          </a:endParaRPr>
        </a:p>
      </dgm:t>
    </dgm:pt>
    <dgm:pt modelId="{0FE98895-BBC6-4EE7-A4C7-9C76F050F80C}" type="parTrans" cxnId="{9D521EAC-786E-4775-8344-BBAB836141FE}">
      <dgm:prSet/>
      <dgm:spPr/>
      <dgm:t>
        <a:bodyPr/>
        <a:lstStyle/>
        <a:p>
          <a:endParaRPr lang="fr-FR"/>
        </a:p>
      </dgm:t>
    </dgm:pt>
    <dgm:pt modelId="{8D67FA78-00F4-43AB-BD3E-BA52E028EFFD}" type="sibTrans" cxnId="{9D521EAC-786E-4775-8344-BBAB836141FE}">
      <dgm:prSet/>
      <dgm:spPr/>
      <dgm:t>
        <a:bodyPr/>
        <a:lstStyle/>
        <a:p>
          <a:endParaRPr lang="fr-FR"/>
        </a:p>
      </dgm:t>
    </dgm:pt>
    <dgm:pt modelId="{DDD5B552-FECE-450D-BB8E-C4BA0DA55977}">
      <dgm:prSet phldrT="[Texte]"/>
      <dgm:spPr/>
      <dgm:t>
        <a:bodyPr/>
        <a:lstStyle/>
        <a:p>
          <a:r>
            <a:rPr lang="fr-FR" b="1" dirty="0"/>
            <a:t>Exploration : les Post-it</a:t>
          </a:r>
          <a:endParaRPr lang="fr-FR" dirty="0"/>
        </a:p>
      </dgm:t>
    </dgm:pt>
    <dgm:pt modelId="{0678B577-6ED3-434E-8E34-4436710BE942}" type="parTrans" cxnId="{6637343A-90D9-4941-888F-3AE35418AC02}">
      <dgm:prSet/>
      <dgm:spPr/>
      <dgm:t>
        <a:bodyPr/>
        <a:lstStyle/>
        <a:p>
          <a:endParaRPr lang="fr-FR"/>
        </a:p>
      </dgm:t>
    </dgm:pt>
    <dgm:pt modelId="{6D8535FE-A636-4CFA-8143-28C6EF2BD0FA}" type="sibTrans" cxnId="{6637343A-90D9-4941-888F-3AE35418AC02}">
      <dgm:prSet/>
      <dgm:spPr/>
      <dgm:t>
        <a:bodyPr/>
        <a:lstStyle/>
        <a:p>
          <a:endParaRPr lang="fr-FR"/>
        </a:p>
      </dgm:t>
    </dgm:pt>
    <dgm:pt modelId="{A4A68C02-AD50-4317-93FA-05DBDA071F9A}">
      <dgm:prSet phldrT="[Texte]"/>
      <dgm:spPr>
        <a:solidFill>
          <a:srgbClr val="FAE9E1"/>
        </a:solidFill>
      </dgm:spPr>
      <dgm:t>
        <a:bodyPr/>
        <a:lstStyle/>
        <a:p>
          <a:r>
            <a:rPr lang="fr-FR" dirty="0">
              <a:solidFill>
                <a:schemeClr val="tx1"/>
              </a:solidFill>
            </a:rPr>
            <a:t>2</a:t>
          </a:r>
        </a:p>
      </dgm:t>
    </dgm:pt>
    <dgm:pt modelId="{5BC02518-596F-45EE-A294-96D0AC736F7A}" type="parTrans" cxnId="{069B8140-AD45-45FD-8393-B6880CE93E9F}">
      <dgm:prSet/>
      <dgm:spPr/>
      <dgm:t>
        <a:bodyPr/>
        <a:lstStyle/>
        <a:p>
          <a:endParaRPr lang="fr-FR"/>
        </a:p>
      </dgm:t>
    </dgm:pt>
    <dgm:pt modelId="{2E8CA155-636A-4E5F-AA1A-03FF96A40850}" type="sibTrans" cxnId="{069B8140-AD45-45FD-8393-B6880CE93E9F}">
      <dgm:prSet/>
      <dgm:spPr/>
      <dgm:t>
        <a:bodyPr/>
        <a:lstStyle/>
        <a:p>
          <a:endParaRPr lang="fr-FR"/>
        </a:p>
      </dgm:t>
    </dgm:pt>
    <dgm:pt modelId="{6157FD81-A373-4BBB-9A78-3A1496BD5C06}">
      <dgm:prSet phldrT="[Texte]"/>
      <dgm:spPr/>
      <dgm:t>
        <a:bodyPr/>
        <a:lstStyle/>
        <a:p>
          <a:r>
            <a:rPr lang="fr-FR" b="1" dirty="0"/>
            <a:t>Apport scientifique : les pixels</a:t>
          </a:r>
          <a:endParaRPr lang="fr-FR" dirty="0"/>
        </a:p>
      </dgm:t>
    </dgm:pt>
    <dgm:pt modelId="{F6707DB7-CE45-45AE-AFBB-CA5BBFA1B536}" type="parTrans" cxnId="{77CB5D21-5C8B-48D4-9BAA-23C860AF69F5}">
      <dgm:prSet/>
      <dgm:spPr/>
      <dgm:t>
        <a:bodyPr/>
        <a:lstStyle/>
        <a:p>
          <a:endParaRPr lang="fr-FR"/>
        </a:p>
      </dgm:t>
    </dgm:pt>
    <dgm:pt modelId="{D63B4A66-EC10-4BA7-9833-6DAC713EC5F6}" type="sibTrans" cxnId="{77CB5D21-5C8B-48D4-9BAA-23C860AF69F5}">
      <dgm:prSet/>
      <dgm:spPr/>
      <dgm:t>
        <a:bodyPr/>
        <a:lstStyle/>
        <a:p>
          <a:endParaRPr lang="fr-FR"/>
        </a:p>
      </dgm:t>
    </dgm:pt>
    <dgm:pt modelId="{CDD94055-FF61-4F0D-8F13-42B44740CC5A}">
      <dgm:prSet phldrT="[Texte]"/>
      <dgm:spPr>
        <a:solidFill>
          <a:srgbClr val="FAE9E1"/>
        </a:solidFill>
      </dgm:spPr>
      <dgm:t>
        <a:bodyPr/>
        <a:lstStyle/>
        <a:p>
          <a:r>
            <a:rPr lang="fr-FR" dirty="0">
              <a:solidFill>
                <a:schemeClr val="tx1"/>
              </a:solidFill>
            </a:rPr>
            <a:t>3</a:t>
          </a:r>
        </a:p>
      </dgm:t>
    </dgm:pt>
    <dgm:pt modelId="{435118CE-15A3-40BA-9C60-55A5603836F8}" type="parTrans" cxnId="{3ADCDACF-3417-4544-9841-40F1E20B65C2}">
      <dgm:prSet/>
      <dgm:spPr/>
      <dgm:t>
        <a:bodyPr/>
        <a:lstStyle/>
        <a:p>
          <a:endParaRPr lang="fr-FR"/>
        </a:p>
      </dgm:t>
    </dgm:pt>
    <dgm:pt modelId="{DEB55F91-1DCF-42E1-9B86-2D48F2EA64F6}" type="sibTrans" cxnId="{3ADCDACF-3417-4544-9841-40F1E20B65C2}">
      <dgm:prSet/>
      <dgm:spPr/>
      <dgm:t>
        <a:bodyPr/>
        <a:lstStyle/>
        <a:p>
          <a:endParaRPr lang="fr-FR"/>
        </a:p>
      </dgm:t>
    </dgm:pt>
    <dgm:pt modelId="{EF226D8D-1FA6-4190-AF7D-D878D9F95C90}">
      <dgm:prSet phldrT="[Texte]"/>
      <dgm:spPr/>
      <dgm:t>
        <a:bodyPr/>
        <a:lstStyle/>
        <a:p>
          <a:r>
            <a:rPr lang="fr-FR" b="1" dirty="0"/>
            <a:t>Pixel Art</a:t>
          </a:r>
          <a:endParaRPr lang="fr-FR" dirty="0"/>
        </a:p>
      </dgm:t>
    </dgm:pt>
    <dgm:pt modelId="{54A43D2C-E1DA-4137-99D5-023262858829}" type="parTrans" cxnId="{296F2F7C-55F9-49E9-B525-990EBA7DB8C5}">
      <dgm:prSet/>
      <dgm:spPr/>
      <dgm:t>
        <a:bodyPr/>
        <a:lstStyle/>
        <a:p>
          <a:endParaRPr lang="fr-FR"/>
        </a:p>
      </dgm:t>
    </dgm:pt>
    <dgm:pt modelId="{4D387E01-15FB-4B40-BA2A-263F574D9EBB}" type="sibTrans" cxnId="{296F2F7C-55F9-49E9-B525-990EBA7DB8C5}">
      <dgm:prSet/>
      <dgm:spPr/>
      <dgm:t>
        <a:bodyPr/>
        <a:lstStyle/>
        <a:p>
          <a:endParaRPr lang="fr-FR"/>
        </a:p>
      </dgm:t>
    </dgm:pt>
    <dgm:pt modelId="{C3BFFDB7-7F8F-4409-9DFF-E68718B6F404}" type="pres">
      <dgm:prSet presAssocID="{03F6564C-D6F9-4250-8CF0-EED45CAB4E4A}" presName="linearFlow" presStyleCnt="0">
        <dgm:presLayoutVars>
          <dgm:dir/>
          <dgm:animLvl val="lvl"/>
          <dgm:resizeHandles val="exact"/>
        </dgm:presLayoutVars>
      </dgm:prSet>
      <dgm:spPr/>
    </dgm:pt>
    <dgm:pt modelId="{D62FC723-3016-4FD4-8E9A-82588D9C08B3}" type="pres">
      <dgm:prSet presAssocID="{1E125D49-01C6-47E0-BA40-A5B7F3299730}" presName="composite" presStyleCnt="0"/>
      <dgm:spPr/>
    </dgm:pt>
    <dgm:pt modelId="{44EF69F5-B286-4469-9099-32503C88831A}" type="pres">
      <dgm:prSet presAssocID="{1E125D49-01C6-47E0-BA40-A5B7F3299730}" presName="parentText" presStyleLbl="alignNode1" presStyleIdx="0" presStyleCnt="9">
        <dgm:presLayoutVars>
          <dgm:chMax val="1"/>
          <dgm:bulletEnabled val="1"/>
        </dgm:presLayoutVars>
      </dgm:prSet>
      <dgm:spPr/>
    </dgm:pt>
    <dgm:pt modelId="{C17CA0A7-F78B-401D-BD39-71C851407BA7}" type="pres">
      <dgm:prSet presAssocID="{1E125D49-01C6-47E0-BA40-A5B7F3299730}" presName="descendantText" presStyleLbl="alignAcc1" presStyleIdx="0" presStyleCnt="9">
        <dgm:presLayoutVars>
          <dgm:bulletEnabled val="1"/>
        </dgm:presLayoutVars>
      </dgm:prSet>
      <dgm:spPr/>
    </dgm:pt>
    <dgm:pt modelId="{D30396D8-19C9-4E60-8208-A67BF5D26C6C}" type="pres">
      <dgm:prSet presAssocID="{8D67FA78-00F4-43AB-BD3E-BA52E028EFFD}" presName="sp" presStyleCnt="0"/>
      <dgm:spPr/>
    </dgm:pt>
    <dgm:pt modelId="{05164101-1BB5-4C9D-96BD-B30BFB4E13C4}" type="pres">
      <dgm:prSet presAssocID="{A4A68C02-AD50-4317-93FA-05DBDA071F9A}" presName="composite" presStyleCnt="0"/>
      <dgm:spPr/>
    </dgm:pt>
    <dgm:pt modelId="{D37214CA-594F-49E4-BA2C-5D2F6826F0F8}" type="pres">
      <dgm:prSet presAssocID="{A4A68C02-AD50-4317-93FA-05DBDA071F9A}" presName="parentText" presStyleLbl="alignNode1" presStyleIdx="1" presStyleCnt="9">
        <dgm:presLayoutVars>
          <dgm:chMax val="1"/>
          <dgm:bulletEnabled val="1"/>
        </dgm:presLayoutVars>
      </dgm:prSet>
      <dgm:spPr/>
    </dgm:pt>
    <dgm:pt modelId="{14B26C57-743E-4BF6-9E30-A3DE1BF33A5E}" type="pres">
      <dgm:prSet presAssocID="{A4A68C02-AD50-4317-93FA-05DBDA071F9A}" presName="descendantText" presStyleLbl="alignAcc1" presStyleIdx="1" presStyleCnt="9">
        <dgm:presLayoutVars>
          <dgm:bulletEnabled val="1"/>
        </dgm:presLayoutVars>
      </dgm:prSet>
      <dgm:spPr/>
    </dgm:pt>
    <dgm:pt modelId="{C9AE8D6B-F3EF-48BC-A6B6-18850F8F1C65}" type="pres">
      <dgm:prSet presAssocID="{2E8CA155-636A-4E5F-AA1A-03FF96A40850}" presName="sp" presStyleCnt="0"/>
      <dgm:spPr/>
    </dgm:pt>
    <dgm:pt modelId="{500958F1-9E52-4984-9E93-1E72E7D1DE1F}" type="pres">
      <dgm:prSet presAssocID="{CDD94055-FF61-4F0D-8F13-42B44740CC5A}" presName="composite" presStyleCnt="0"/>
      <dgm:spPr/>
    </dgm:pt>
    <dgm:pt modelId="{121B7EDC-9A8B-422C-A626-72267C130CDE}" type="pres">
      <dgm:prSet presAssocID="{CDD94055-FF61-4F0D-8F13-42B44740CC5A}" presName="parentText" presStyleLbl="alignNode1" presStyleIdx="2" presStyleCnt="9" custLinFactNeighborY="1187">
        <dgm:presLayoutVars>
          <dgm:chMax val="1"/>
          <dgm:bulletEnabled val="1"/>
        </dgm:presLayoutVars>
      </dgm:prSet>
      <dgm:spPr/>
    </dgm:pt>
    <dgm:pt modelId="{6F89BC61-79A3-46D8-B5C6-C63E6BBC28EE}" type="pres">
      <dgm:prSet presAssocID="{CDD94055-FF61-4F0D-8F13-42B44740CC5A}" presName="descendantText" presStyleLbl="alignAcc1" presStyleIdx="2" presStyleCnt="9" custLinFactNeighborY="1668">
        <dgm:presLayoutVars>
          <dgm:bulletEnabled val="1"/>
        </dgm:presLayoutVars>
      </dgm:prSet>
      <dgm:spPr/>
    </dgm:pt>
    <dgm:pt modelId="{BBC504D5-B76C-403D-99C6-9E9490C1CBFD}" type="pres">
      <dgm:prSet presAssocID="{DEB55F91-1DCF-42E1-9B86-2D48F2EA64F6}" presName="sp" presStyleCnt="0"/>
      <dgm:spPr/>
    </dgm:pt>
    <dgm:pt modelId="{FF322951-8F75-4149-9431-DBA3FF7CC5BE}" type="pres">
      <dgm:prSet presAssocID="{0AC6BCB9-FDB6-4145-8197-DE11D5319498}" presName="composite" presStyleCnt="0"/>
      <dgm:spPr/>
    </dgm:pt>
    <dgm:pt modelId="{A5953BF1-D432-41D0-8016-2640A1F168DD}" type="pres">
      <dgm:prSet presAssocID="{0AC6BCB9-FDB6-4145-8197-DE11D5319498}" presName="parentText" presStyleLbl="alignNode1" presStyleIdx="3" presStyleCnt="9">
        <dgm:presLayoutVars>
          <dgm:chMax val="1"/>
          <dgm:bulletEnabled val="1"/>
        </dgm:presLayoutVars>
      </dgm:prSet>
      <dgm:spPr/>
    </dgm:pt>
    <dgm:pt modelId="{C32DB214-01B2-4620-8121-1436727D1C26}" type="pres">
      <dgm:prSet presAssocID="{0AC6BCB9-FDB6-4145-8197-DE11D5319498}" presName="descendantText" presStyleLbl="alignAcc1" presStyleIdx="3" presStyleCnt="9" custLinFactNeighborX="534" custLinFactNeighborY="-8369">
        <dgm:presLayoutVars>
          <dgm:bulletEnabled val="1"/>
        </dgm:presLayoutVars>
      </dgm:prSet>
      <dgm:spPr/>
    </dgm:pt>
    <dgm:pt modelId="{BED6957A-4E0A-4A12-BDAB-B8CF4CA4EF9A}" type="pres">
      <dgm:prSet presAssocID="{AED8EE53-5270-4F14-AA64-65DF7968955D}" presName="sp" presStyleCnt="0"/>
      <dgm:spPr/>
    </dgm:pt>
    <dgm:pt modelId="{94E19489-940A-46E7-B343-BE72D84C08FB}" type="pres">
      <dgm:prSet presAssocID="{92A7885F-9654-4A22-B500-F3D832B1AD69}" presName="composite" presStyleCnt="0"/>
      <dgm:spPr/>
    </dgm:pt>
    <dgm:pt modelId="{1BE1D579-791B-46CA-BAFA-A72578184831}" type="pres">
      <dgm:prSet presAssocID="{92A7885F-9654-4A22-B500-F3D832B1AD69}" presName="parentText" presStyleLbl="alignNode1" presStyleIdx="4" presStyleCnt="9">
        <dgm:presLayoutVars>
          <dgm:chMax val="1"/>
          <dgm:bulletEnabled val="1"/>
        </dgm:presLayoutVars>
      </dgm:prSet>
      <dgm:spPr/>
    </dgm:pt>
    <dgm:pt modelId="{E921F5EB-3225-469C-A7AB-817547694778}" type="pres">
      <dgm:prSet presAssocID="{92A7885F-9654-4A22-B500-F3D832B1AD69}" presName="descendantText" presStyleLbl="alignAcc1" presStyleIdx="4" presStyleCnt="9">
        <dgm:presLayoutVars>
          <dgm:bulletEnabled val="1"/>
        </dgm:presLayoutVars>
      </dgm:prSet>
      <dgm:spPr/>
    </dgm:pt>
    <dgm:pt modelId="{D7D42993-6991-49CA-8624-DF97DC1C863D}" type="pres">
      <dgm:prSet presAssocID="{8C6BA556-2B2A-4C22-8C23-AF2C09B0B99A}" presName="sp" presStyleCnt="0"/>
      <dgm:spPr/>
    </dgm:pt>
    <dgm:pt modelId="{A4CBE30B-FC39-4642-86FF-D14182C4456D}" type="pres">
      <dgm:prSet presAssocID="{C7094E32-8B4A-41F8-BE81-7E7FDCF35A14}" presName="composite" presStyleCnt="0"/>
      <dgm:spPr/>
    </dgm:pt>
    <dgm:pt modelId="{91D6760C-AE9D-4D54-97AA-F9C3B111A67B}" type="pres">
      <dgm:prSet presAssocID="{C7094E32-8B4A-41F8-BE81-7E7FDCF35A14}" presName="parentText" presStyleLbl="alignNode1" presStyleIdx="5" presStyleCnt="9">
        <dgm:presLayoutVars>
          <dgm:chMax val="1"/>
          <dgm:bulletEnabled val="1"/>
        </dgm:presLayoutVars>
      </dgm:prSet>
      <dgm:spPr/>
    </dgm:pt>
    <dgm:pt modelId="{FA5455FD-0AF2-41CC-9773-9971393BF3AE}" type="pres">
      <dgm:prSet presAssocID="{C7094E32-8B4A-41F8-BE81-7E7FDCF35A14}" presName="descendantText" presStyleLbl="alignAcc1" presStyleIdx="5" presStyleCnt="9">
        <dgm:presLayoutVars>
          <dgm:bulletEnabled val="1"/>
        </dgm:presLayoutVars>
      </dgm:prSet>
      <dgm:spPr/>
    </dgm:pt>
    <dgm:pt modelId="{D8D66B19-7CB6-4A87-B556-29444FB7112D}" type="pres">
      <dgm:prSet presAssocID="{DD203BB4-E061-443C-8FAD-AF48BEA331C9}" presName="sp" presStyleCnt="0"/>
      <dgm:spPr/>
    </dgm:pt>
    <dgm:pt modelId="{52331471-BC96-481F-9F74-CAEA5658CE72}" type="pres">
      <dgm:prSet presAssocID="{B7493488-3651-4C98-AF4C-552EF3C1483A}" presName="composite" presStyleCnt="0"/>
      <dgm:spPr/>
    </dgm:pt>
    <dgm:pt modelId="{7FDFD454-B219-4C0A-96B8-ED74BC425234}" type="pres">
      <dgm:prSet presAssocID="{B7493488-3651-4C98-AF4C-552EF3C1483A}" presName="parentText" presStyleLbl="alignNode1" presStyleIdx="6" presStyleCnt="9">
        <dgm:presLayoutVars>
          <dgm:chMax val="1"/>
          <dgm:bulletEnabled val="1"/>
        </dgm:presLayoutVars>
      </dgm:prSet>
      <dgm:spPr>
        <a:xfrm rot="5400000">
          <a:off x="-63175" y="2173830"/>
          <a:ext cx="421171" cy="294820"/>
        </a:xfrm>
        <a:prstGeom prst="chevron">
          <a:avLst/>
        </a:prstGeom>
      </dgm:spPr>
    </dgm:pt>
    <dgm:pt modelId="{C9B299AC-2BD9-49B4-9285-A9DF70584B89}" type="pres">
      <dgm:prSet presAssocID="{B7493488-3651-4C98-AF4C-552EF3C1483A}" presName="descendantText" presStyleLbl="alignAcc1" presStyleIdx="6" presStyleCnt="9">
        <dgm:presLayoutVars>
          <dgm:bulletEnabled val="1"/>
        </dgm:presLayoutVars>
      </dgm:prSet>
      <dgm:spPr/>
    </dgm:pt>
    <dgm:pt modelId="{4F2B2B8E-EE6C-4280-B75C-7D5279CBAA15}" type="pres">
      <dgm:prSet presAssocID="{57CAB2A9-4468-43ED-AFEA-9DFD541ACB6B}" presName="sp" presStyleCnt="0"/>
      <dgm:spPr/>
    </dgm:pt>
    <dgm:pt modelId="{B1AC6DC7-EC72-4ED0-B6D7-1539D33ADD4D}" type="pres">
      <dgm:prSet presAssocID="{DBC1A55B-F235-44D0-8CA7-ECDBAE94A704}" presName="composite" presStyleCnt="0"/>
      <dgm:spPr/>
    </dgm:pt>
    <dgm:pt modelId="{D1E9A681-467E-4FA3-A1AA-122798C5ECED}" type="pres">
      <dgm:prSet presAssocID="{DBC1A55B-F235-44D0-8CA7-ECDBAE94A704}" presName="parentText" presStyleLbl="alignNode1" presStyleIdx="7" presStyleCnt="9">
        <dgm:presLayoutVars>
          <dgm:chMax val="1"/>
          <dgm:bulletEnabled val="1"/>
        </dgm:presLayoutVars>
      </dgm:prSet>
      <dgm:spPr>
        <a:xfrm rot="5400000">
          <a:off x="-63175" y="2525296"/>
          <a:ext cx="421171" cy="294820"/>
        </a:xfrm>
        <a:prstGeom prst="chevron">
          <a:avLst/>
        </a:prstGeom>
      </dgm:spPr>
    </dgm:pt>
    <dgm:pt modelId="{5711D083-C916-459B-8C6D-007B694DF186}" type="pres">
      <dgm:prSet presAssocID="{DBC1A55B-F235-44D0-8CA7-ECDBAE94A704}" presName="descendantText" presStyleLbl="alignAcc1" presStyleIdx="7" presStyleCnt="9">
        <dgm:presLayoutVars>
          <dgm:bulletEnabled val="1"/>
        </dgm:presLayoutVars>
      </dgm:prSet>
      <dgm:spPr/>
    </dgm:pt>
    <dgm:pt modelId="{A6726520-33D2-4177-A700-216F19470667}" type="pres">
      <dgm:prSet presAssocID="{CA3E5427-8677-4401-8008-4BEA7543D3F5}" presName="sp" presStyleCnt="0"/>
      <dgm:spPr/>
    </dgm:pt>
    <dgm:pt modelId="{F442D828-154C-4835-BF0F-56F649A4E0EC}" type="pres">
      <dgm:prSet presAssocID="{BDC2274B-D535-4730-93DC-FED0D5D1AB87}" presName="composite" presStyleCnt="0"/>
      <dgm:spPr/>
    </dgm:pt>
    <dgm:pt modelId="{3218DBFB-D94C-4153-8BA0-54B7D2AC775B}" type="pres">
      <dgm:prSet presAssocID="{BDC2274B-D535-4730-93DC-FED0D5D1AB87}" presName="parentText" presStyleLbl="alignNode1" presStyleIdx="8" presStyleCnt="9">
        <dgm:presLayoutVars>
          <dgm:chMax val="1"/>
          <dgm:bulletEnabled val="1"/>
        </dgm:presLayoutVars>
      </dgm:prSet>
      <dgm:spPr>
        <a:xfrm rot="5400000">
          <a:off x="-63175" y="2876761"/>
          <a:ext cx="421171" cy="294820"/>
        </a:xfrm>
        <a:prstGeom prst="chevron">
          <a:avLst/>
        </a:prstGeom>
      </dgm:spPr>
    </dgm:pt>
    <dgm:pt modelId="{00F8BC8C-8D16-4610-848C-D14A45B37393}" type="pres">
      <dgm:prSet presAssocID="{BDC2274B-D535-4730-93DC-FED0D5D1AB87}" presName="descendantText" presStyleLbl="alignAcc1" presStyleIdx="8" presStyleCnt="9">
        <dgm:presLayoutVars>
          <dgm:bulletEnabled val="1"/>
        </dgm:presLayoutVars>
      </dgm:prSet>
      <dgm:spPr/>
    </dgm:pt>
  </dgm:ptLst>
  <dgm:cxnLst>
    <dgm:cxn modelId="{6802C309-6062-44E3-96BF-26EC950202F4}" type="presOf" srcId="{7706807D-26B8-4AD3-ACBC-70DC1A43F612}" destId="{C32DB214-01B2-4620-8121-1436727D1C26}" srcOrd="0" destOrd="0" presId="urn:microsoft.com/office/officeart/2005/8/layout/chevron2"/>
    <dgm:cxn modelId="{62332E0B-F32B-4043-A5BD-005297D860B2}" type="presOf" srcId="{DDD5B552-FECE-450D-BB8E-C4BA0DA55977}" destId="{C17CA0A7-F78B-401D-BD39-71C851407BA7}" srcOrd="0" destOrd="0" presId="urn:microsoft.com/office/officeart/2005/8/layout/chevron2"/>
    <dgm:cxn modelId="{93170B15-CA32-4B65-94E0-354C2CB9E3C0}" type="presOf" srcId="{68D2A00C-AE30-4F54-91F7-DC073842D030}" destId="{FA5455FD-0AF2-41CC-9773-9971393BF3AE}" srcOrd="0" destOrd="0" presId="urn:microsoft.com/office/officeart/2005/8/layout/chevron2"/>
    <dgm:cxn modelId="{A97DF119-BDD5-4AFE-9900-2ADEF8DEF0C9}" srcId="{03F6564C-D6F9-4250-8CF0-EED45CAB4E4A}" destId="{0AC6BCB9-FDB6-4145-8197-DE11D5319498}" srcOrd="3" destOrd="0" parTransId="{4863EFF3-C64B-4224-ACAD-A78B42270F44}" sibTransId="{AED8EE53-5270-4F14-AA64-65DF7968955D}"/>
    <dgm:cxn modelId="{66F7F31C-1A02-4649-881E-72CDAB4C91F9}" type="presOf" srcId="{BDC2274B-D535-4730-93DC-FED0D5D1AB87}" destId="{3218DBFB-D94C-4153-8BA0-54B7D2AC775B}" srcOrd="0" destOrd="0" presId="urn:microsoft.com/office/officeart/2005/8/layout/chevron2"/>
    <dgm:cxn modelId="{82706A1D-0312-4047-A1EC-98B32C47D3D1}" srcId="{03F6564C-D6F9-4250-8CF0-EED45CAB4E4A}" destId="{92A7885F-9654-4A22-B500-F3D832B1AD69}" srcOrd="4" destOrd="0" parTransId="{72837903-74D2-49FB-96F0-D22DB4B93415}" sibTransId="{8C6BA556-2B2A-4C22-8C23-AF2C09B0B99A}"/>
    <dgm:cxn modelId="{77CB5D21-5C8B-48D4-9BAA-23C860AF69F5}" srcId="{A4A68C02-AD50-4317-93FA-05DBDA071F9A}" destId="{6157FD81-A373-4BBB-9A78-3A1496BD5C06}" srcOrd="0" destOrd="0" parTransId="{F6707DB7-CE45-45AE-AFBB-CA5BBFA1B536}" sibTransId="{D63B4A66-EC10-4BA7-9833-6DAC713EC5F6}"/>
    <dgm:cxn modelId="{8C1C702A-57E1-4B17-9DD3-181211865CED}" srcId="{92A7885F-9654-4A22-B500-F3D832B1AD69}" destId="{C106AFBB-61EC-460F-B7EB-362319D2BB4C}" srcOrd="0" destOrd="0" parTransId="{F5DBBDCD-D36E-4BF2-BB07-F9FA4291D0F3}" sibTransId="{E417916B-CFD0-4841-91D5-002E746E53A7}"/>
    <dgm:cxn modelId="{7BCC9634-1773-4F7F-9304-85533D7819EA}" srcId="{0AC6BCB9-FDB6-4145-8197-DE11D5319498}" destId="{7706807D-26B8-4AD3-ACBC-70DC1A43F612}" srcOrd="0" destOrd="0" parTransId="{9DC21324-A59E-4513-A2B5-80BC4DD8AD5F}" sibTransId="{4AF46149-2D9F-4483-816B-5CCDF6ABF213}"/>
    <dgm:cxn modelId="{C9250237-BDF5-46EA-879E-61266834E1E1}" srcId="{BDC2274B-D535-4730-93DC-FED0D5D1AB87}" destId="{BCC13EAE-233D-4A7A-97AF-7D8E33ABE429}" srcOrd="0" destOrd="0" parTransId="{48EE55CD-323E-4055-BD9C-BB332CC48ACE}" sibTransId="{B2A5DD4C-02DD-403C-83E9-CFDAB2BFBE66}"/>
    <dgm:cxn modelId="{6637343A-90D9-4941-888F-3AE35418AC02}" srcId="{1E125D49-01C6-47E0-BA40-A5B7F3299730}" destId="{DDD5B552-FECE-450D-BB8E-C4BA0DA55977}" srcOrd="0" destOrd="0" parTransId="{0678B577-6ED3-434E-8E34-4436710BE942}" sibTransId="{6D8535FE-A636-4CFA-8143-28C6EF2BD0FA}"/>
    <dgm:cxn modelId="{069B8140-AD45-45FD-8393-B6880CE93E9F}" srcId="{03F6564C-D6F9-4250-8CF0-EED45CAB4E4A}" destId="{A4A68C02-AD50-4317-93FA-05DBDA071F9A}" srcOrd="1" destOrd="0" parTransId="{5BC02518-596F-45EE-A294-96D0AC736F7A}" sibTransId="{2E8CA155-636A-4E5F-AA1A-03FF96A40850}"/>
    <dgm:cxn modelId="{44A8A863-6125-4E28-9344-D739A5370F80}" type="presOf" srcId="{0AC6BCB9-FDB6-4145-8197-DE11D5319498}" destId="{A5953BF1-D432-41D0-8016-2640A1F168DD}" srcOrd="0" destOrd="0" presId="urn:microsoft.com/office/officeart/2005/8/layout/chevron2"/>
    <dgm:cxn modelId="{4289DA65-F665-46F4-9560-1E1972E49A7F}" srcId="{03F6564C-D6F9-4250-8CF0-EED45CAB4E4A}" destId="{C7094E32-8B4A-41F8-BE81-7E7FDCF35A14}" srcOrd="5" destOrd="0" parTransId="{C8656577-3F9B-4840-B80E-B896B67EB33D}" sibTransId="{DD203BB4-E061-443C-8FAD-AF48BEA331C9}"/>
    <dgm:cxn modelId="{D1E28F6D-EDB7-47EB-BCDA-10D4D0C65B2B}" srcId="{03F6564C-D6F9-4250-8CF0-EED45CAB4E4A}" destId="{DBC1A55B-F235-44D0-8CA7-ECDBAE94A704}" srcOrd="7" destOrd="0" parTransId="{B0FA5E20-C2F9-4C8E-AF61-02D48B195A49}" sibTransId="{CA3E5427-8677-4401-8008-4BEA7543D3F5}"/>
    <dgm:cxn modelId="{4B427150-7278-46F8-AF4A-9B59ABA06F83}" type="presOf" srcId="{C7094E32-8B4A-41F8-BE81-7E7FDCF35A14}" destId="{91D6760C-AE9D-4D54-97AA-F9C3B111A67B}" srcOrd="0" destOrd="0" presId="urn:microsoft.com/office/officeart/2005/8/layout/chevron2"/>
    <dgm:cxn modelId="{ACCD4355-A1CF-460A-9785-1491C9C314D8}" type="presOf" srcId="{C106AFBB-61EC-460F-B7EB-362319D2BB4C}" destId="{E921F5EB-3225-469C-A7AB-817547694778}" srcOrd="0" destOrd="0" presId="urn:microsoft.com/office/officeart/2005/8/layout/chevron2"/>
    <dgm:cxn modelId="{29BB7175-8439-45D6-873E-47145E3CEBF0}" type="presOf" srcId="{EF226D8D-1FA6-4190-AF7D-D878D9F95C90}" destId="{6F89BC61-79A3-46D8-B5C6-C63E6BBC28EE}" srcOrd="0" destOrd="0" presId="urn:microsoft.com/office/officeart/2005/8/layout/chevron2"/>
    <dgm:cxn modelId="{1E5C3A7B-2140-4B11-8CFF-ED15399CC233}" type="presOf" srcId="{CDD94055-FF61-4F0D-8F13-42B44740CC5A}" destId="{121B7EDC-9A8B-422C-A626-72267C130CDE}" srcOrd="0" destOrd="0" presId="urn:microsoft.com/office/officeart/2005/8/layout/chevron2"/>
    <dgm:cxn modelId="{296F2F7C-55F9-49E9-B525-990EBA7DB8C5}" srcId="{CDD94055-FF61-4F0D-8F13-42B44740CC5A}" destId="{EF226D8D-1FA6-4190-AF7D-D878D9F95C90}" srcOrd="0" destOrd="0" parTransId="{54A43D2C-E1DA-4137-99D5-023262858829}" sibTransId="{4D387E01-15FB-4B40-BA2A-263F574D9EBB}"/>
    <dgm:cxn modelId="{8252D789-EF88-44F6-929C-F2B93FB1680F}" type="presOf" srcId="{6157FD81-A373-4BBB-9A78-3A1496BD5C06}" destId="{14B26C57-743E-4BF6-9E30-A3DE1BF33A5E}" srcOrd="0" destOrd="0" presId="urn:microsoft.com/office/officeart/2005/8/layout/chevron2"/>
    <dgm:cxn modelId="{A1AF978C-E16A-4804-97E6-A6BDC9B12095}" type="presOf" srcId="{BB15CF9F-CE71-4032-92DE-2BE81A03F6B6}" destId="{5711D083-C916-459B-8C6D-007B694DF186}" srcOrd="0" destOrd="0" presId="urn:microsoft.com/office/officeart/2005/8/layout/chevron2"/>
    <dgm:cxn modelId="{E4B37096-4DD2-4683-A92A-217E861A3F82}" srcId="{C7094E32-8B4A-41F8-BE81-7E7FDCF35A14}" destId="{68D2A00C-AE30-4F54-91F7-DC073842D030}" srcOrd="0" destOrd="0" parTransId="{98C228FB-4C9F-46BB-9E32-BBB671BD9CA0}" sibTransId="{13FBDEC9-16C3-4B14-B6A6-05EEFDBDD9EE}"/>
    <dgm:cxn modelId="{793B7C98-9003-459E-8E4D-4ECF3286D489}" type="presOf" srcId="{1E125D49-01C6-47E0-BA40-A5B7F3299730}" destId="{44EF69F5-B286-4469-9099-32503C88831A}" srcOrd="0" destOrd="0" presId="urn:microsoft.com/office/officeart/2005/8/layout/chevron2"/>
    <dgm:cxn modelId="{5E6C52A1-E5E8-4630-89C1-CEBBBE0F0534}" type="presOf" srcId="{A4A68C02-AD50-4317-93FA-05DBDA071F9A}" destId="{D37214CA-594F-49E4-BA2C-5D2F6826F0F8}" srcOrd="0" destOrd="0" presId="urn:microsoft.com/office/officeart/2005/8/layout/chevron2"/>
    <dgm:cxn modelId="{82FF1AA8-6FFD-4ED9-97A8-4D0E52E9B910}" type="presOf" srcId="{8E761F1F-5107-42BC-99E5-7991004EB316}" destId="{C9B299AC-2BD9-49B4-9285-A9DF70584B89}" srcOrd="0" destOrd="0" presId="urn:microsoft.com/office/officeart/2005/8/layout/chevron2"/>
    <dgm:cxn modelId="{9D521EAC-786E-4775-8344-BBAB836141FE}" srcId="{03F6564C-D6F9-4250-8CF0-EED45CAB4E4A}" destId="{1E125D49-01C6-47E0-BA40-A5B7F3299730}" srcOrd="0" destOrd="0" parTransId="{0FE98895-BBC6-4EE7-A4C7-9C76F050F80C}" sibTransId="{8D67FA78-00F4-43AB-BD3E-BA52E028EFFD}"/>
    <dgm:cxn modelId="{2EF80FB1-A88B-4285-AF2C-78EA797C8292}" srcId="{03F6564C-D6F9-4250-8CF0-EED45CAB4E4A}" destId="{B7493488-3651-4C98-AF4C-552EF3C1483A}" srcOrd="6" destOrd="0" parTransId="{1BA8FFB2-9A81-4397-A6E2-6A0E6B482115}" sibTransId="{57CAB2A9-4468-43ED-AFEA-9DFD541ACB6B}"/>
    <dgm:cxn modelId="{AF54C5B5-2FBA-41FF-BADB-C6F53D09F7D3}" srcId="{03F6564C-D6F9-4250-8CF0-EED45CAB4E4A}" destId="{BDC2274B-D535-4730-93DC-FED0D5D1AB87}" srcOrd="8" destOrd="0" parTransId="{233A6573-D92F-4314-A3D1-C6EF680761B8}" sibTransId="{69B02192-01EF-4CC3-9125-8DABAB43FA7D}"/>
    <dgm:cxn modelId="{13A7ABB8-4BBE-4DA5-9FEF-09AD57A47867}" srcId="{DBC1A55B-F235-44D0-8CA7-ECDBAE94A704}" destId="{BB15CF9F-CE71-4032-92DE-2BE81A03F6B6}" srcOrd="0" destOrd="0" parTransId="{66A60441-8ECC-4CB5-B63C-03D28B9E34D2}" sibTransId="{461238CB-EC9B-40E1-AB4E-857A0E2AB503}"/>
    <dgm:cxn modelId="{AFD98ABA-D9B0-46DC-9A02-C6950A6A214A}" type="presOf" srcId="{BCC13EAE-233D-4A7A-97AF-7D8E33ABE429}" destId="{00F8BC8C-8D16-4610-848C-D14A45B37393}" srcOrd="0" destOrd="0" presId="urn:microsoft.com/office/officeart/2005/8/layout/chevron2"/>
    <dgm:cxn modelId="{9A8B27BB-0C73-454A-836A-9E9E1CB0A1D9}" type="presOf" srcId="{DBC1A55B-F235-44D0-8CA7-ECDBAE94A704}" destId="{D1E9A681-467E-4FA3-A1AA-122798C5ECED}" srcOrd="0" destOrd="0" presId="urn:microsoft.com/office/officeart/2005/8/layout/chevron2"/>
    <dgm:cxn modelId="{3ADCDACF-3417-4544-9841-40F1E20B65C2}" srcId="{03F6564C-D6F9-4250-8CF0-EED45CAB4E4A}" destId="{CDD94055-FF61-4F0D-8F13-42B44740CC5A}" srcOrd="2" destOrd="0" parTransId="{435118CE-15A3-40BA-9C60-55A5603836F8}" sibTransId="{DEB55F91-1DCF-42E1-9B86-2D48F2EA64F6}"/>
    <dgm:cxn modelId="{4A9111DF-61BE-481B-8688-642C09CF3D7B}" type="presOf" srcId="{03F6564C-D6F9-4250-8CF0-EED45CAB4E4A}" destId="{C3BFFDB7-7F8F-4409-9DFF-E68718B6F404}" srcOrd="0" destOrd="0" presId="urn:microsoft.com/office/officeart/2005/8/layout/chevron2"/>
    <dgm:cxn modelId="{A48136DF-A742-40B7-A0C9-B8529BCCE697}" type="presOf" srcId="{92A7885F-9654-4A22-B500-F3D832B1AD69}" destId="{1BE1D579-791B-46CA-BAFA-A72578184831}" srcOrd="0" destOrd="0" presId="urn:microsoft.com/office/officeart/2005/8/layout/chevron2"/>
    <dgm:cxn modelId="{C287C0EF-3FD0-49AF-A044-F8075ABFE445}" type="presOf" srcId="{B7493488-3651-4C98-AF4C-552EF3C1483A}" destId="{7FDFD454-B219-4C0A-96B8-ED74BC425234}" srcOrd="0" destOrd="0" presId="urn:microsoft.com/office/officeart/2005/8/layout/chevron2"/>
    <dgm:cxn modelId="{123ACBEF-549E-4FC3-99FA-69C1E62F01B7}" srcId="{B7493488-3651-4C98-AF4C-552EF3C1483A}" destId="{8E761F1F-5107-42BC-99E5-7991004EB316}" srcOrd="0" destOrd="0" parTransId="{0F1ED713-B3A6-4FD3-AE6B-910F52DA700A}" sibTransId="{FCF8840E-2F73-4C6A-9A42-36AC04781F4D}"/>
    <dgm:cxn modelId="{FC8E8F86-7F19-4353-9561-A2E7801D5BD8}" type="presParOf" srcId="{C3BFFDB7-7F8F-4409-9DFF-E68718B6F404}" destId="{D62FC723-3016-4FD4-8E9A-82588D9C08B3}" srcOrd="0" destOrd="0" presId="urn:microsoft.com/office/officeart/2005/8/layout/chevron2"/>
    <dgm:cxn modelId="{843650DF-1077-40E9-B358-F946261A34A1}" type="presParOf" srcId="{D62FC723-3016-4FD4-8E9A-82588D9C08B3}" destId="{44EF69F5-B286-4469-9099-32503C88831A}" srcOrd="0" destOrd="0" presId="urn:microsoft.com/office/officeart/2005/8/layout/chevron2"/>
    <dgm:cxn modelId="{FE5BB5DA-928D-43CE-9A15-3C7DB4775066}" type="presParOf" srcId="{D62FC723-3016-4FD4-8E9A-82588D9C08B3}" destId="{C17CA0A7-F78B-401D-BD39-71C851407BA7}" srcOrd="1" destOrd="0" presId="urn:microsoft.com/office/officeart/2005/8/layout/chevron2"/>
    <dgm:cxn modelId="{031E6472-AFA0-4BD7-BA66-DDFCD079DB19}" type="presParOf" srcId="{C3BFFDB7-7F8F-4409-9DFF-E68718B6F404}" destId="{D30396D8-19C9-4E60-8208-A67BF5D26C6C}" srcOrd="1" destOrd="0" presId="urn:microsoft.com/office/officeart/2005/8/layout/chevron2"/>
    <dgm:cxn modelId="{84956083-36AA-4957-99D8-FD618EFF2F63}" type="presParOf" srcId="{C3BFFDB7-7F8F-4409-9DFF-E68718B6F404}" destId="{05164101-1BB5-4C9D-96BD-B30BFB4E13C4}" srcOrd="2" destOrd="0" presId="urn:microsoft.com/office/officeart/2005/8/layout/chevron2"/>
    <dgm:cxn modelId="{DF4DD0F4-0AF4-4ABE-8FA8-8A174A51A9E9}" type="presParOf" srcId="{05164101-1BB5-4C9D-96BD-B30BFB4E13C4}" destId="{D37214CA-594F-49E4-BA2C-5D2F6826F0F8}" srcOrd="0" destOrd="0" presId="urn:microsoft.com/office/officeart/2005/8/layout/chevron2"/>
    <dgm:cxn modelId="{757874B7-7FC7-4772-B9FB-F8B5490DD23E}" type="presParOf" srcId="{05164101-1BB5-4C9D-96BD-B30BFB4E13C4}" destId="{14B26C57-743E-4BF6-9E30-A3DE1BF33A5E}" srcOrd="1" destOrd="0" presId="urn:microsoft.com/office/officeart/2005/8/layout/chevron2"/>
    <dgm:cxn modelId="{FF7461FD-3F17-4886-9EBB-5BB2979A0F99}" type="presParOf" srcId="{C3BFFDB7-7F8F-4409-9DFF-E68718B6F404}" destId="{C9AE8D6B-F3EF-48BC-A6B6-18850F8F1C65}" srcOrd="3" destOrd="0" presId="urn:microsoft.com/office/officeart/2005/8/layout/chevron2"/>
    <dgm:cxn modelId="{68D69300-7F98-4B06-AFC0-1ACA8307C1A8}" type="presParOf" srcId="{C3BFFDB7-7F8F-4409-9DFF-E68718B6F404}" destId="{500958F1-9E52-4984-9E93-1E72E7D1DE1F}" srcOrd="4" destOrd="0" presId="urn:microsoft.com/office/officeart/2005/8/layout/chevron2"/>
    <dgm:cxn modelId="{4CEFCFB4-9A11-417C-9F7D-7FA14338DC8C}" type="presParOf" srcId="{500958F1-9E52-4984-9E93-1E72E7D1DE1F}" destId="{121B7EDC-9A8B-422C-A626-72267C130CDE}" srcOrd="0" destOrd="0" presId="urn:microsoft.com/office/officeart/2005/8/layout/chevron2"/>
    <dgm:cxn modelId="{8BB633D1-640F-48A7-9327-C785082BEBC2}" type="presParOf" srcId="{500958F1-9E52-4984-9E93-1E72E7D1DE1F}" destId="{6F89BC61-79A3-46D8-B5C6-C63E6BBC28EE}" srcOrd="1" destOrd="0" presId="urn:microsoft.com/office/officeart/2005/8/layout/chevron2"/>
    <dgm:cxn modelId="{E58F6399-7FA5-4FBE-8509-3F0AF7B64A5B}" type="presParOf" srcId="{C3BFFDB7-7F8F-4409-9DFF-E68718B6F404}" destId="{BBC504D5-B76C-403D-99C6-9E9490C1CBFD}" srcOrd="5" destOrd="0" presId="urn:microsoft.com/office/officeart/2005/8/layout/chevron2"/>
    <dgm:cxn modelId="{C9BBF764-DC1C-4474-8BA1-C3769A14CA0C}" type="presParOf" srcId="{C3BFFDB7-7F8F-4409-9DFF-E68718B6F404}" destId="{FF322951-8F75-4149-9431-DBA3FF7CC5BE}" srcOrd="6" destOrd="0" presId="urn:microsoft.com/office/officeart/2005/8/layout/chevron2"/>
    <dgm:cxn modelId="{05071D20-F215-4C2C-A349-7F2173D78D7A}" type="presParOf" srcId="{FF322951-8F75-4149-9431-DBA3FF7CC5BE}" destId="{A5953BF1-D432-41D0-8016-2640A1F168DD}" srcOrd="0" destOrd="0" presId="urn:microsoft.com/office/officeart/2005/8/layout/chevron2"/>
    <dgm:cxn modelId="{94DF68F9-E612-424C-BB08-0C943108D021}" type="presParOf" srcId="{FF322951-8F75-4149-9431-DBA3FF7CC5BE}" destId="{C32DB214-01B2-4620-8121-1436727D1C26}" srcOrd="1" destOrd="0" presId="urn:microsoft.com/office/officeart/2005/8/layout/chevron2"/>
    <dgm:cxn modelId="{0AD5800A-E3F3-4156-9DF2-035999D3D6B7}" type="presParOf" srcId="{C3BFFDB7-7F8F-4409-9DFF-E68718B6F404}" destId="{BED6957A-4E0A-4A12-BDAB-B8CF4CA4EF9A}" srcOrd="7" destOrd="0" presId="urn:microsoft.com/office/officeart/2005/8/layout/chevron2"/>
    <dgm:cxn modelId="{29B746C2-84EC-4E73-BAC0-25CD83EF316F}" type="presParOf" srcId="{C3BFFDB7-7F8F-4409-9DFF-E68718B6F404}" destId="{94E19489-940A-46E7-B343-BE72D84C08FB}" srcOrd="8" destOrd="0" presId="urn:microsoft.com/office/officeart/2005/8/layout/chevron2"/>
    <dgm:cxn modelId="{5702B537-B638-4EC1-95A0-F76BE84B5A10}" type="presParOf" srcId="{94E19489-940A-46E7-B343-BE72D84C08FB}" destId="{1BE1D579-791B-46CA-BAFA-A72578184831}" srcOrd="0" destOrd="0" presId="urn:microsoft.com/office/officeart/2005/8/layout/chevron2"/>
    <dgm:cxn modelId="{2E717C31-089A-4921-889E-256A71C8D0EE}" type="presParOf" srcId="{94E19489-940A-46E7-B343-BE72D84C08FB}" destId="{E921F5EB-3225-469C-A7AB-817547694778}" srcOrd="1" destOrd="0" presId="urn:microsoft.com/office/officeart/2005/8/layout/chevron2"/>
    <dgm:cxn modelId="{5306345D-9DE3-45A6-910D-428B494393B7}" type="presParOf" srcId="{C3BFFDB7-7F8F-4409-9DFF-E68718B6F404}" destId="{D7D42993-6991-49CA-8624-DF97DC1C863D}" srcOrd="9" destOrd="0" presId="urn:microsoft.com/office/officeart/2005/8/layout/chevron2"/>
    <dgm:cxn modelId="{77A17C29-A999-4581-92E6-3DCDCDC465FE}" type="presParOf" srcId="{C3BFFDB7-7F8F-4409-9DFF-E68718B6F404}" destId="{A4CBE30B-FC39-4642-86FF-D14182C4456D}" srcOrd="10" destOrd="0" presId="urn:microsoft.com/office/officeart/2005/8/layout/chevron2"/>
    <dgm:cxn modelId="{44B9D573-F3C8-4C25-B07A-9B8B29F2D930}" type="presParOf" srcId="{A4CBE30B-FC39-4642-86FF-D14182C4456D}" destId="{91D6760C-AE9D-4D54-97AA-F9C3B111A67B}" srcOrd="0" destOrd="0" presId="urn:microsoft.com/office/officeart/2005/8/layout/chevron2"/>
    <dgm:cxn modelId="{4D1C8FB4-78DE-44DE-90D3-BA1CB8AC74CC}" type="presParOf" srcId="{A4CBE30B-FC39-4642-86FF-D14182C4456D}" destId="{FA5455FD-0AF2-41CC-9773-9971393BF3AE}" srcOrd="1" destOrd="0" presId="urn:microsoft.com/office/officeart/2005/8/layout/chevron2"/>
    <dgm:cxn modelId="{CD813052-9C07-4E31-B885-1BFB240F7CD4}" type="presParOf" srcId="{C3BFFDB7-7F8F-4409-9DFF-E68718B6F404}" destId="{D8D66B19-7CB6-4A87-B556-29444FB7112D}" srcOrd="11" destOrd="0" presId="urn:microsoft.com/office/officeart/2005/8/layout/chevron2"/>
    <dgm:cxn modelId="{449690E9-F1CD-44AF-8EE1-8C85C57D2CD2}" type="presParOf" srcId="{C3BFFDB7-7F8F-4409-9DFF-E68718B6F404}" destId="{52331471-BC96-481F-9F74-CAEA5658CE72}" srcOrd="12" destOrd="0" presId="urn:microsoft.com/office/officeart/2005/8/layout/chevron2"/>
    <dgm:cxn modelId="{5F522E63-5011-4616-B08B-68DE4A5AD128}" type="presParOf" srcId="{52331471-BC96-481F-9F74-CAEA5658CE72}" destId="{7FDFD454-B219-4C0A-96B8-ED74BC425234}" srcOrd="0" destOrd="0" presId="urn:microsoft.com/office/officeart/2005/8/layout/chevron2"/>
    <dgm:cxn modelId="{9FB74EDA-145F-4C27-8343-0A174DED9AB9}" type="presParOf" srcId="{52331471-BC96-481F-9F74-CAEA5658CE72}" destId="{C9B299AC-2BD9-49B4-9285-A9DF70584B89}" srcOrd="1" destOrd="0" presId="urn:microsoft.com/office/officeart/2005/8/layout/chevron2"/>
    <dgm:cxn modelId="{08EAD0E9-B12B-4695-869E-540571FEFB71}" type="presParOf" srcId="{C3BFFDB7-7F8F-4409-9DFF-E68718B6F404}" destId="{4F2B2B8E-EE6C-4280-B75C-7D5279CBAA15}" srcOrd="13" destOrd="0" presId="urn:microsoft.com/office/officeart/2005/8/layout/chevron2"/>
    <dgm:cxn modelId="{655BF286-F5EA-4C0E-BAAD-4ED1A02F1FE4}" type="presParOf" srcId="{C3BFFDB7-7F8F-4409-9DFF-E68718B6F404}" destId="{B1AC6DC7-EC72-4ED0-B6D7-1539D33ADD4D}" srcOrd="14" destOrd="0" presId="urn:microsoft.com/office/officeart/2005/8/layout/chevron2"/>
    <dgm:cxn modelId="{ED8B35FA-0764-4CC8-B327-7261D7A632AB}" type="presParOf" srcId="{B1AC6DC7-EC72-4ED0-B6D7-1539D33ADD4D}" destId="{D1E9A681-467E-4FA3-A1AA-122798C5ECED}" srcOrd="0" destOrd="0" presId="urn:microsoft.com/office/officeart/2005/8/layout/chevron2"/>
    <dgm:cxn modelId="{9E175F99-283B-4342-BFB4-03669720186B}" type="presParOf" srcId="{B1AC6DC7-EC72-4ED0-B6D7-1539D33ADD4D}" destId="{5711D083-C916-459B-8C6D-007B694DF186}" srcOrd="1" destOrd="0" presId="urn:microsoft.com/office/officeart/2005/8/layout/chevron2"/>
    <dgm:cxn modelId="{DD6D42DC-D7DC-4602-A99F-C3DC61F77838}" type="presParOf" srcId="{C3BFFDB7-7F8F-4409-9DFF-E68718B6F404}" destId="{A6726520-33D2-4177-A700-216F19470667}" srcOrd="15" destOrd="0" presId="urn:microsoft.com/office/officeart/2005/8/layout/chevron2"/>
    <dgm:cxn modelId="{C16B604E-168F-4FF3-B300-552B6D672920}" type="presParOf" srcId="{C3BFFDB7-7F8F-4409-9DFF-E68718B6F404}" destId="{F442D828-154C-4835-BF0F-56F649A4E0EC}" srcOrd="16" destOrd="0" presId="urn:microsoft.com/office/officeart/2005/8/layout/chevron2"/>
    <dgm:cxn modelId="{76813B07-CB9A-43BC-B38B-9CDFE6100591}" type="presParOf" srcId="{F442D828-154C-4835-BF0F-56F649A4E0EC}" destId="{3218DBFB-D94C-4153-8BA0-54B7D2AC775B}" srcOrd="0" destOrd="0" presId="urn:microsoft.com/office/officeart/2005/8/layout/chevron2"/>
    <dgm:cxn modelId="{896ACABA-F361-4342-848E-E0529615DBB2}" type="presParOf" srcId="{F442D828-154C-4835-BF0F-56F649A4E0EC}" destId="{00F8BC8C-8D16-4610-848C-D14A45B37393}" srcOrd="1" destOrd="0" presId="urn:microsoft.com/office/officeart/2005/8/layout/chevr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EF69F5-B286-4469-9099-32503C88831A}">
      <dsp:nvSpPr>
        <dsp:cNvPr id="0" name=""/>
        <dsp:cNvSpPr/>
      </dsp:nvSpPr>
      <dsp:spPr>
        <a:xfrm rot="5400000">
          <a:off x="-63175" y="65039"/>
          <a:ext cx="421171" cy="294820"/>
        </a:xfrm>
        <a:prstGeom prst="chevron">
          <a:avLst/>
        </a:prstGeom>
        <a:solidFill>
          <a:srgbClr val="FAE9E1"/>
        </a:solidFill>
        <a:ln w="12700" cap="flat" cmpd="sng" algn="ctr">
          <a:solidFill>
            <a:srgbClr val="359ACD"/>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a:solidFill>
                <a:schemeClr val="tx1"/>
              </a:solidFill>
            </a:rPr>
            <a:t>1</a:t>
          </a:r>
          <a:endParaRPr lang="fr-FR" sz="800" kern="1200" dirty="0">
            <a:solidFill>
              <a:schemeClr val="tx1"/>
            </a:solidFill>
          </a:endParaRPr>
        </a:p>
      </dsp:txBody>
      <dsp:txXfrm rot="-5400000">
        <a:off x="1" y="149273"/>
        <a:ext cx="294820" cy="126351"/>
      </dsp:txXfrm>
    </dsp:sp>
    <dsp:sp modelId="{C17CA0A7-F78B-401D-BD39-71C851407BA7}">
      <dsp:nvSpPr>
        <dsp:cNvPr id="0" name=""/>
        <dsp:cNvSpPr/>
      </dsp:nvSpPr>
      <dsp:spPr>
        <a:xfrm rot="5400000">
          <a:off x="2420935" y="-2124251"/>
          <a:ext cx="273761" cy="452599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b="1" kern="1200" dirty="0"/>
            <a:t>Exploration : les Post-it</a:t>
          </a:r>
          <a:endParaRPr lang="fr-FR" sz="1600" kern="1200" dirty="0"/>
        </a:p>
      </dsp:txBody>
      <dsp:txXfrm rot="-5400000">
        <a:off x="294820" y="15228"/>
        <a:ext cx="4512628" cy="247033"/>
      </dsp:txXfrm>
    </dsp:sp>
    <dsp:sp modelId="{D37214CA-594F-49E4-BA2C-5D2F6826F0F8}">
      <dsp:nvSpPr>
        <dsp:cNvPr id="0" name=""/>
        <dsp:cNvSpPr/>
      </dsp:nvSpPr>
      <dsp:spPr>
        <a:xfrm rot="5400000">
          <a:off x="-63175" y="416504"/>
          <a:ext cx="421171" cy="294820"/>
        </a:xfrm>
        <a:prstGeom prst="chevron">
          <a:avLst/>
        </a:prstGeom>
        <a:solidFill>
          <a:srgbClr val="FAE9E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2</a:t>
          </a:r>
        </a:p>
      </dsp:txBody>
      <dsp:txXfrm rot="-5400000">
        <a:off x="1" y="500738"/>
        <a:ext cx="294820" cy="126351"/>
      </dsp:txXfrm>
    </dsp:sp>
    <dsp:sp modelId="{14B26C57-743E-4BF6-9E30-A3DE1BF33A5E}">
      <dsp:nvSpPr>
        <dsp:cNvPr id="0" name=""/>
        <dsp:cNvSpPr/>
      </dsp:nvSpPr>
      <dsp:spPr>
        <a:xfrm rot="5400000">
          <a:off x="2420935" y="-1772786"/>
          <a:ext cx="273761" cy="452599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b="1" kern="1200" dirty="0"/>
            <a:t>Apport scientifique : les pixels</a:t>
          </a:r>
          <a:endParaRPr lang="fr-FR" sz="1600" kern="1200" dirty="0"/>
        </a:p>
      </dsp:txBody>
      <dsp:txXfrm rot="-5400000">
        <a:off x="294820" y="366693"/>
        <a:ext cx="4512628" cy="247033"/>
      </dsp:txXfrm>
    </dsp:sp>
    <dsp:sp modelId="{121B7EDC-9A8B-422C-A626-72267C130CDE}">
      <dsp:nvSpPr>
        <dsp:cNvPr id="0" name=""/>
        <dsp:cNvSpPr/>
      </dsp:nvSpPr>
      <dsp:spPr>
        <a:xfrm rot="5400000">
          <a:off x="-63175" y="772969"/>
          <a:ext cx="421171" cy="294820"/>
        </a:xfrm>
        <a:prstGeom prst="chevron">
          <a:avLst/>
        </a:prstGeom>
        <a:solidFill>
          <a:srgbClr val="FAE9E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3</a:t>
          </a:r>
        </a:p>
      </dsp:txBody>
      <dsp:txXfrm rot="-5400000">
        <a:off x="1" y="857203"/>
        <a:ext cx="294820" cy="126351"/>
      </dsp:txXfrm>
    </dsp:sp>
    <dsp:sp modelId="{6F89BC61-79A3-46D8-B5C6-C63E6BBC28EE}">
      <dsp:nvSpPr>
        <dsp:cNvPr id="0" name=""/>
        <dsp:cNvSpPr/>
      </dsp:nvSpPr>
      <dsp:spPr>
        <a:xfrm rot="5400000">
          <a:off x="2420935" y="-1416755"/>
          <a:ext cx="273761" cy="452599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b="1" kern="1200" dirty="0"/>
            <a:t>Pixel Art</a:t>
          </a:r>
          <a:endParaRPr lang="fr-FR" sz="1600" kern="1200" dirty="0"/>
        </a:p>
      </dsp:txBody>
      <dsp:txXfrm rot="-5400000">
        <a:off x="294820" y="722724"/>
        <a:ext cx="4512628" cy="247033"/>
      </dsp:txXfrm>
    </dsp:sp>
    <dsp:sp modelId="{A5953BF1-D432-41D0-8016-2640A1F168DD}">
      <dsp:nvSpPr>
        <dsp:cNvPr id="0" name=""/>
        <dsp:cNvSpPr/>
      </dsp:nvSpPr>
      <dsp:spPr>
        <a:xfrm rot="5400000">
          <a:off x="-63175" y="1119435"/>
          <a:ext cx="421171" cy="294820"/>
        </a:xfrm>
        <a:prstGeom prst="chevron">
          <a:avLst/>
        </a:prstGeom>
        <a:solidFill>
          <a:srgbClr val="FAE9E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4</a:t>
          </a:r>
        </a:p>
      </dsp:txBody>
      <dsp:txXfrm rot="-5400000">
        <a:off x="1" y="1203669"/>
        <a:ext cx="294820" cy="126351"/>
      </dsp:txXfrm>
    </dsp:sp>
    <dsp:sp modelId="{C32DB214-01B2-4620-8121-1436727D1C26}">
      <dsp:nvSpPr>
        <dsp:cNvPr id="0" name=""/>
        <dsp:cNvSpPr/>
      </dsp:nvSpPr>
      <dsp:spPr>
        <a:xfrm rot="5400000">
          <a:off x="2420935" y="-1092767"/>
          <a:ext cx="273761" cy="452599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b="1" kern="1200" dirty="0"/>
            <a:t>Pixels et résolution</a:t>
          </a:r>
          <a:endParaRPr lang="fr-FR" sz="1600" kern="1200" dirty="0"/>
        </a:p>
      </dsp:txBody>
      <dsp:txXfrm rot="-5400000">
        <a:off x="294820" y="1046712"/>
        <a:ext cx="4512628" cy="247033"/>
      </dsp:txXfrm>
    </dsp:sp>
    <dsp:sp modelId="{1BE1D579-791B-46CA-BAFA-A72578184831}">
      <dsp:nvSpPr>
        <dsp:cNvPr id="0" name=""/>
        <dsp:cNvSpPr/>
      </dsp:nvSpPr>
      <dsp:spPr>
        <a:xfrm rot="5400000">
          <a:off x="-63175" y="1470900"/>
          <a:ext cx="421171" cy="294820"/>
        </a:xfrm>
        <a:prstGeom prst="chevron">
          <a:avLst/>
        </a:prstGeom>
        <a:solidFill>
          <a:srgbClr val="FAE8E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5</a:t>
          </a:r>
        </a:p>
      </dsp:txBody>
      <dsp:txXfrm rot="-5400000">
        <a:off x="1" y="1555134"/>
        <a:ext cx="294820" cy="126351"/>
      </dsp:txXfrm>
    </dsp:sp>
    <dsp:sp modelId="{E921F5EB-3225-469C-A7AB-817547694778}">
      <dsp:nvSpPr>
        <dsp:cNvPr id="0" name=""/>
        <dsp:cNvSpPr/>
      </dsp:nvSpPr>
      <dsp:spPr>
        <a:xfrm rot="5400000">
          <a:off x="2420935" y="-718390"/>
          <a:ext cx="273761" cy="452599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b="1" kern="1200" dirty="0"/>
            <a:t>Œuvre(s) de référence</a:t>
          </a:r>
          <a:endParaRPr lang="fr-FR" sz="1600" kern="1200" dirty="0"/>
        </a:p>
      </dsp:txBody>
      <dsp:txXfrm rot="-5400000">
        <a:off x="294820" y="1421089"/>
        <a:ext cx="4512628" cy="247033"/>
      </dsp:txXfrm>
    </dsp:sp>
    <dsp:sp modelId="{91D6760C-AE9D-4D54-97AA-F9C3B111A67B}">
      <dsp:nvSpPr>
        <dsp:cNvPr id="0" name=""/>
        <dsp:cNvSpPr/>
      </dsp:nvSpPr>
      <dsp:spPr>
        <a:xfrm rot="5400000">
          <a:off x="-63175" y="1822365"/>
          <a:ext cx="421171" cy="294820"/>
        </a:xfrm>
        <a:prstGeom prst="chevron">
          <a:avLst/>
        </a:prstGeom>
        <a:solidFill>
          <a:srgbClr val="FAE8E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6</a:t>
          </a:r>
        </a:p>
      </dsp:txBody>
      <dsp:txXfrm rot="-5400000">
        <a:off x="1" y="1906599"/>
        <a:ext cx="294820" cy="126351"/>
      </dsp:txXfrm>
    </dsp:sp>
    <dsp:sp modelId="{FA5455FD-0AF2-41CC-9773-9971393BF3AE}">
      <dsp:nvSpPr>
        <dsp:cNvPr id="0" name=""/>
        <dsp:cNvSpPr/>
      </dsp:nvSpPr>
      <dsp:spPr>
        <a:xfrm rot="5400000">
          <a:off x="2420935" y="-366925"/>
          <a:ext cx="273761" cy="452599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b="1" kern="1200" dirty="0"/>
            <a:t>Pixellisation d’une photo</a:t>
          </a:r>
          <a:endParaRPr lang="fr-FR" sz="1600" kern="1200" dirty="0"/>
        </a:p>
      </dsp:txBody>
      <dsp:txXfrm rot="-5400000">
        <a:off x="294820" y="1772554"/>
        <a:ext cx="4512628" cy="247033"/>
      </dsp:txXfrm>
    </dsp:sp>
    <dsp:sp modelId="{7FDFD454-B219-4C0A-96B8-ED74BC425234}">
      <dsp:nvSpPr>
        <dsp:cNvPr id="0" name=""/>
        <dsp:cNvSpPr/>
      </dsp:nvSpPr>
      <dsp:spPr>
        <a:xfrm rot="5400000">
          <a:off x="-63175" y="2173830"/>
          <a:ext cx="421171" cy="294820"/>
        </a:xfrm>
        <a:prstGeom prst="chevron">
          <a:avLst/>
        </a:prstGeom>
        <a:solidFill>
          <a:srgbClr val="FAE8E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7</a:t>
          </a:r>
        </a:p>
      </dsp:txBody>
      <dsp:txXfrm rot="-5400000">
        <a:off x="1" y="2258064"/>
        <a:ext cx="294820" cy="126351"/>
      </dsp:txXfrm>
    </dsp:sp>
    <dsp:sp modelId="{C9B299AC-2BD9-49B4-9285-A9DF70584B89}">
      <dsp:nvSpPr>
        <dsp:cNvPr id="0" name=""/>
        <dsp:cNvSpPr/>
      </dsp:nvSpPr>
      <dsp:spPr>
        <a:xfrm rot="5400000">
          <a:off x="2420935" y="-15460"/>
          <a:ext cx="273761" cy="452599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b="1" kern="1200" dirty="0"/>
            <a:t>Entraînement(s)</a:t>
          </a:r>
        </a:p>
      </dsp:txBody>
      <dsp:txXfrm rot="-5400000">
        <a:off x="294820" y="2124019"/>
        <a:ext cx="4512628" cy="247033"/>
      </dsp:txXfrm>
    </dsp:sp>
    <dsp:sp modelId="{D1E9A681-467E-4FA3-A1AA-122798C5ECED}">
      <dsp:nvSpPr>
        <dsp:cNvPr id="0" name=""/>
        <dsp:cNvSpPr/>
      </dsp:nvSpPr>
      <dsp:spPr>
        <a:xfrm rot="5400000">
          <a:off x="-63175" y="2525296"/>
          <a:ext cx="421171" cy="294820"/>
        </a:xfrm>
        <a:prstGeom prst="chevron">
          <a:avLst/>
        </a:prstGeom>
        <a:solidFill>
          <a:srgbClr val="FAE8E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solidFill>
                <a:prstClr val="black"/>
              </a:solidFill>
              <a:latin typeface="Calibri" panose="020F0502020204030204"/>
              <a:ea typeface="+mn-ea"/>
              <a:cs typeface="+mn-cs"/>
            </a:rPr>
            <a:t>8</a:t>
          </a:r>
        </a:p>
      </dsp:txBody>
      <dsp:txXfrm rot="-5400000">
        <a:off x="1" y="2609530"/>
        <a:ext cx="294820" cy="126351"/>
      </dsp:txXfrm>
    </dsp:sp>
    <dsp:sp modelId="{5711D083-C916-459B-8C6D-007B694DF186}">
      <dsp:nvSpPr>
        <dsp:cNvPr id="0" name=""/>
        <dsp:cNvSpPr/>
      </dsp:nvSpPr>
      <dsp:spPr>
        <a:xfrm rot="5400000">
          <a:off x="2420935" y="336004"/>
          <a:ext cx="273761" cy="452599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b="1" kern="1200" dirty="0">
              <a:solidFill>
                <a:prstClr val="black">
                  <a:hueOff val="0"/>
                  <a:satOff val="0"/>
                  <a:lumOff val="0"/>
                  <a:alphaOff val="0"/>
                </a:prstClr>
              </a:solidFill>
              <a:latin typeface="Calibri" panose="020F0502020204030204"/>
              <a:ea typeface="+mn-ea"/>
              <a:cs typeface="+mn-cs"/>
            </a:rPr>
            <a:t>Production libre avec Pixel Art</a:t>
          </a:r>
        </a:p>
      </dsp:txBody>
      <dsp:txXfrm rot="-5400000">
        <a:off x="294820" y="2475483"/>
        <a:ext cx="4512628" cy="247033"/>
      </dsp:txXfrm>
    </dsp:sp>
    <dsp:sp modelId="{3218DBFB-D94C-4153-8BA0-54B7D2AC775B}">
      <dsp:nvSpPr>
        <dsp:cNvPr id="0" name=""/>
        <dsp:cNvSpPr/>
      </dsp:nvSpPr>
      <dsp:spPr>
        <a:xfrm rot="5400000">
          <a:off x="-63175" y="2876761"/>
          <a:ext cx="421171" cy="294820"/>
        </a:xfrm>
        <a:prstGeom prst="chevron">
          <a:avLst/>
        </a:prstGeom>
        <a:solidFill>
          <a:srgbClr val="FAE8E0"/>
        </a:solidFill>
        <a:ln w="12700" cap="flat" cmpd="sng" algn="ctr">
          <a:solidFill>
            <a:srgbClr val="5B9BD5">
              <a:hueOff val="0"/>
              <a:satOff val="0"/>
              <a:lumOff val="0"/>
              <a:alphaOff val="0"/>
            </a:srgb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ctr" defTabSz="355600">
            <a:lnSpc>
              <a:spcPct val="90000"/>
            </a:lnSpc>
            <a:spcBef>
              <a:spcPct val="0"/>
            </a:spcBef>
            <a:spcAft>
              <a:spcPct val="35000"/>
            </a:spcAft>
            <a:buNone/>
          </a:pPr>
          <a:r>
            <a:rPr lang="fr-FR" sz="800" kern="1200" dirty="0">
              <a:solidFill>
                <a:schemeClr val="tx1"/>
              </a:solidFill>
            </a:rPr>
            <a:t>9</a:t>
          </a:r>
        </a:p>
      </dsp:txBody>
      <dsp:txXfrm rot="-5400000">
        <a:off x="1" y="2960995"/>
        <a:ext cx="294820" cy="126351"/>
      </dsp:txXfrm>
    </dsp:sp>
    <dsp:sp modelId="{00F8BC8C-8D16-4610-848C-D14A45B37393}">
      <dsp:nvSpPr>
        <dsp:cNvPr id="0" name=""/>
        <dsp:cNvSpPr/>
      </dsp:nvSpPr>
      <dsp:spPr>
        <a:xfrm rot="5400000">
          <a:off x="2420935" y="687469"/>
          <a:ext cx="273761" cy="4525992"/>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fr-FR" sz="1600" b="1" kern="1200" dirty="0">
              <a:solidFill>
                <a:prstClr val="black">
                  <a:hueOff val="0"/>
                  <a:satOff val="0"/>
                  <a:lumOff val="0"/>
                  <a:alphaOff val="0"/>
                </a:prstClr>
              </a:solidFill>
              <a:latin typeface="Calibri" panose="020F0502020204030204"/>
              <a:ea typeface="+mn-ea"/>
              <a:cs typeface="+mn-cs"/>
            </a:rPr>
            <a:t>Fresque collective</a:t>
          </a:r>
        </a:p>
      </dsp:txBody>
      <dsp:txXfrm rot="-5400000">
        <a:off x="294820" y="2826948"/>
        <a:ext cx="4512628" cy="24703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A7A8FE79-131B-42F4-8201-C70A151762CD}" type="datetimeFigureOut">
              <a:rPr lang="fr-FR" smtClean="0"/>
              <a:t>01/06/2023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98D909-3451-41CD-8CE0-14D87CD95AC4}" type="slidenum">
              <a:rPr lang="fr-FR" smtClean="0"/>
              <a:t>‹N°›</a:t>
            </a:fld>
            <a:endParaRPr lang="fr-FR"/>
          </a:p>
        </p:txBody>
      </p:sp>
    </p:spTree>
    <p:extLst>
      <p:ext uri="{BB962C8B-B14F-4D97-AF65-F5344CB8AC3E}">
        <p14:creationId xmlns:p14="http://schemas.microsoft.com/office/powerpoint/2010/main" val="1003545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7A8FE79-131B-42F4-8201-C70A151762CD}" type="datetimeFigureOut">
              <a:rPr lang="fr-FR" smtClean="0"/>
              <a:t>01/06/2023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98D909-3451-41CD-8CE0-14D87CD95AC4}" type="slidenum">
              <a:rPr lang="fr-FR" smtClean="0"/>
              <a:t>‹N°›</a:t>
            </a:fld>
            <a:endParaRPr lang="fr-FR"/>
          </a:p>
        </p:txBody>
      </p:sp>
    </p:spTree>
    <p:extLst>
      <p:ext uri="{BB962C8B-B14F-4D97-AF65-F5344CB8AC3E}">
        <p14:creationId xmlns:p14="http://schemas.microsoft.com/office/powerpoint/2010/main" val="1770842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7A8FE79-131B-42F4-8201-C70A151762CD}" type="datetimeFigureOut">
              <a:rPr lang="fr-FR" smtClean="0"/>
              <a:t>01/06/2023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98D909-3451-41CD-8CE0-14D87CD95AC4}" type="slidenum">
              <a:rPr lang="fr-FR" smtClean="0"/>
              <a:t>‹N°›</a:t>
            </a:fld>
            <a:endParaRPr lang="fr-FR"/>
          </a:p>
        </p:txBody>
      </p:sp>
    </p:spTree>
    <p:extLst>
      <p:ext uri="{BB962C8B-B14F-4D97-AF65-F5344CB8AC3E}">
        <p14:creationId xmlns:p14="http://schemas.microsoft.com/office/powerpoint/2010/main" val="386857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7A8FE79-131B-42F4-8201-C70A151762CD}" type="datetimeFigureOut">
              <a:rPr lang="fr-FR" smtClean="0"/>
              <a:t>01/06/2023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98D909-3451-41CD-8CE0-14D87CD95AC4}" type="slidenum">
              <a:rPr lang="fr-FR" smtClean="0"/>
              <a:t>‹N°›</a:t>
            </a:fld>
            <a:endParaRPr lang="fr-FR"/>
          </a:p>
        </p:txBody>
      </p:sp>
    </p:spTree>
    <p:extLst>
      <p:ext uri="{BB962C8B-B14F-4D97-AF65-F5344CB8AC3E}">
        <p14:creationId xmlns:p14="http://schemas.microsoft.com/office/powerpoint/2010/main" val="1940233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A7A8FE79-131B-42F4-8201-C70A151762CD}" type="datetimeFigureOut">
              <a:rPr lang="fr-FR" smtClean="0"/>
              <a:t>01/06/2023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C98D909-3451-41CD-8CE0-14D87CD95AC4}" type="slidenum">
              <a:rPr lang="fr-FR" smtClean="0"/>
              <a:t>‹N°›</a:t>
            </a:fld>
            <a:endParaRPr lang="fr-FR"/>
          </a:p>
        </p:txBody>
      </p:sp>
    </p:spTree>
    <p:extLst>
      <p:ext uri="{BB962C8B-B14F-4D97-AF65-F5344CB8AC3E}">
        <p14:creationId xmlns:p14="http://schemas.microsoft.com/office/powerpoint/2010/main" val="3612261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7A8FE79-131B-42F4-8201-C70A151762CD}" type="datetimeFigureOut">
              <a:rPr lang="fr-FR" smtClean="0"/>
              <a:t>01/06/2023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98D909-3451-41CD-8CE0-14D87CD95AC4}" type="slidenum">
              <a:rPr lang="fr-FR" smtClean="0"/>
              <a:t>‹N°›</a:t>
            </a:fld>
            <a:endParaRPr lang="fr-FR"/>
          </a:p>
        </p:txBody>
      </p:sp>
    </p:spTree>
    <p:extLst>
      <p:ext uri="{BB962C8B-B14F-4D97-AF65-F5344CB8AC3E}">
        <p14:creationId xmlns:p14="http://schemas.microsoft.com/office/powerpoint/2010/main" val="361077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4" name="Content Placeholder 3"/>
          <p:cNvSpPr>
            <a:spLocks noGrp="1"/>
          </p:cNvSpPr>
          <p:nvPr>
            <p:ph sz="half" idx="2"/>
          </p:nvPr>
        </p:nvSpPr>
        <p:spPr>
          <a:xfrm>
            <a:off x="472381" y="3340100"/>
            <a:ext cx="2901255" cy="491278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Modifiez les styles du texte du masque</a:t>
            </a:r>
          </a:p>
        </p:txBody>
      </p:sp>
      <p:sp>
        <p:nvSpPr>
          <p:cNvPr id="6" name="Content Placeholder 5"/>
          <p:cNvSpPr>
            <a:spLocks noGrp="1"/>
          </p:cNvSpPr>
          <p:nvPr>
            <p:ph sz="quarter" idx="4"/>
          </p:nvPr>
        </p:nvSpPr>
        <p:spPr>
          <a:xfrm>
            <a:off x="3471863" y="3340100"/>
            <a:ext cx="2915543" cy="4912784"/>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7A8FE79-131B-42F4-8201-C70A151762CD}" type="datetimeFigureOut">
              <a:rPr lang="fr-FR" smtClean="0"/>
              <a:t>01/06/2023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C98D909-3451-41CD-8CE0-14D87CD95AC4}" type="slidenum">
              <a:rPr lang="fr-FR" smtClean="0"/>
              <a:t>‹N°›</a:t>
            </a:fld>
            <a:endParaRPr lang="fr-FR"/>
          </a:p>
        </p:txBody>
      </p:sp>
    </p:spTree>
    <p:extLst>
      <p:ext uri="{BB962C8B-B14F-4D97-AF65-F5344CB8AC3E}">
        <p14:creationId xmlns:p14="http://schemas.microsoft.com/office/powerpoint/2010/main" val="1556190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7A8FE79-131B-42F4-8201-C70A151762CD}" type="datetimeFigureOut">
              <a:rPr lang="fr-FR" smtClean="0"/>
              <a:t>01/06/2023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C98D909-3451-41CD-8CE0-14D87CD95AC4}" type="slidenum">
              <a:rPr lang="fr-FR" smtClean="0"/>
              <a:t>‹N°›</a:t>
            </a:fld>
            <a:endParaRPr lang="fr-FR"/>
          </a:p>
        </p:txBody>
      </p:sp>
    </p:spTree>
    <p:extLst>
      <p:ext uri="{BB962C8B-B14F-4D97-AF65-F5344CB8AC3E}">
        <p14:creationId xmlns:p14="http://schemas.microsoft.com/office/powerpoint/2010/main" val="92345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8FE79-131B-42F4-8201-C70A151762CD}" type="datetimeFigureOut">
              <a:rPr lang="fr-FR" smtClean="0"/>
              <a:t>01/06/2023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C98D909-3451-41CD-8CE0-14D87CD95AC4}" type="slidenum">
              <a:rPr lang="fr-FR" smtClean="0"/>
              <a:t>‹N°›</a:t>
            </a:fld>
            <a:endParaRPr lang="fr-FR"/>
          </a:p>
        </p:txBody>
      </p:sp>
    </p:spTree>
    <p:extLst>
      <p:ext uri="{BB962C8B-B14F-4D97-AF65-F5344CB8AC3E}">
        <p14:creationId xmlns:p14="http://schemas.microsoft.com/office/powerpoint/2010/main" val="294803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Date Placeholder 4"/>
          <p:cNvSpPr>
            <a:spLocks noGrp="1"/>
          </p:cNvSpPr>
          <p:nvPr>
            <p:ph type="dt" sz="half" idx="10"/>
          </p:nvPr>
        </p:nvSpPr>
        <p:spPr/>
        <p:txBody>
          <a:bodyPr/>
          <a:lstStyle/>
          <a:p>
            <a:fld id="{A7A8FE79-131B-42F4-8201-C70A151762CD}" type="datetimeFigureOut">
              <a:rPr lang="fr-FR" smtClean="0"/>
              <a:t>01/06/2023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98D909-3451-41CD-8CE0-14D87CD95AC4}" type="slidenum">
              <a:rPr lang="fr-FR" smtClean="0"/>
              <a:t>‹N°›</a:t>
            </a:fld>
            <a:endParaRPr lang="fr-FR"/>
          </a:p>
        </p:txBody>
      </p:sp>
    </p:spTree>
    <p:extLst>
      <p:ext uri="{BB962C8B-B14F-4D97-AF65-F5344CB8AC3E}">
        <p14:creationId xmlns:p14="http://schemas.microsoft.com/office/powerpoint/2010/main" val="2267255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Modifiez les styles du texte du masque</a:t>
            </a:r>
          </a:p>
        </p:txBody>
      </p:sp>
      <p:sp>
        <p:nvSpPr>
          <p:cNvPr id="5" name="Date Placeholder 4"/>
          <p:cNvSpPr>
            <a:spLocks noGrp="1"/>
          </p:cNvSpPr>
          <p:nvPr>
            <p:ph type="dt" sz="half" idx="10"/>
          </p:nvPr>
        </p:nvSpPr>
        <p:spPr/>
        <p:txBody>
          <a:bodyPr/>
          <a:lstStyle/>
          <a:p>
            <a:fld id="{A7A8FE79-131B-42F4-8201-C70A151762CD}" type="datetimeFigureOut">
              <a:rPr lang="fr-FR" smtClean="0"/>
              <a:t>01/06/2023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C98D909-3451-41CD-8CE0-14D87CD95AC4}" type="slidenum">
              <a:rPr lang="fr-FR" smtClean="0"/>
              <a:t>‹N°›</a:t>
            </a:fld>
            <a:endParaRPr lang="fr-FR"/>
          </a:p>
        </p:txBody>
      </p:sp>
    </p:spTree>
    <p:extLst>
      <p:ext uri="{BB962C8B-B14F-4D97-AF65-F5344CB8AC3E}">
        <p14:creationId xmlns:p14="http://schemas.microsoft.com/office/powerpoint/2010/main" val="19927229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A7A8FE79-131B-42F4-8201-C70A151762CD}" type="datetimeFigureOut">
              <a:rPr lang="fr-FR" smtClean="0"/>
              <a:t>01/06/2023</a:t>
            </a:fld>
            <a:endParaRPr lang="fr-F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EC98D909-3451-41CD-8CE0-14D87CD95AC4}" type="slidenum">
              <a:rPr lang="fr-FR" smtClean="0"/>
              <a:t>‹N°›</a:t>
            </a:fld>
            <a:endParaRPr lang="fr-FR"/>
          </a:p>
        </p:txBody>
      </p:sp>
    </p:spTree>
    <p:extLst>
      <p:ext uri="{BB962C8B-B14F-4D97-AF65-F5344CB8AC3E}">
        <p14:creationId xmlns:p14="http://schemas.microsoft.com/office/powerpoint/2010/main" val="2376212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aclimogesfr.sharepoint.com/:u:/s/equipe-num-87/EQyDBIwOP-dBng3F5Rmh3mYBVTHdfYeo1wK85JdITNKYBw?e=pIHTBm" TargetMode="External"/><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4.png"/><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photofiltre-studio.com/" TargetMode="External"/><Relationship Id="rId7" Type="http://schemas.openxmlformats.org/officeDocument/2006/relationships/hyperlink" Target="https://aclimogesfr.sharepoint.com/:u:/s/equipe-num-87/EQyDBIwOP-dBng3F5Rmh3mYBVTHdfYeo1wK85JdITNKYBw?e=pIHTBm" TargetMode="External"/><Relationship Id="rId2" Type="http://schemas.openxmlformats.org/officeDocument/2006/relationships/hyperlink" Target="http://www.xnview.com/fr/" TargetMode="Externa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8.png"/><Relationship Id="rId7" Type="http://schemas.openxmlformats.org/officeDocument/2006/relationships/hyperlink" Target="http://www.andreaplanet.com/andreamosaic/" TargetMode="Externa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salvador-dali.org/fr/oeuvre/la-collection/119/gala-nue-regardant-la-mer-qui-a-18-metres-apparait-le-president-lincoln" TargetMode="External"/><Relationship Id="rId5" Type="http://schemas.openxmlformats.org/officeDocument/2006/relationships/image" Target="../media/image9.png"/><Relationship Id="rId4" Type="http://schemas.openxmlformats.org/officeDocument/2006/relationships/hyperlink" Target="https://pixabay.com/th/%E0%B8%AA%E0%B9%89%E0%B8%A1-%E0%B8%9C%E0%B8%A5%E0%B9%84%E0%B8%A1%E0%B9%89-%E0%B8%AA%E0%B8%B5%E0%B8%94%E0%B8%B3%E0%B9%81%E0%B8%A5%E0%B8%B0%E0%B8%AA%E0%B8%B5%E0%B8%82%E0%B8%B2%E0%B8%A7-%E0%B8%AA%E0%B8%B5%E0%B8%AA%E0%B9%89%E0%B8%A1-%E0%B8%AB%E0%B8%A7%E0%B8%B2%E0%B8%99-32020/"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2">
            <a:duotone>
              <a:schemeClr val="accent2">
                <a:shade val="45000"/>
                <a:satMod val="135000"/>
              </a:schemeClr>
              <a:prstClr val="white"/>
            </a:duotone>
          </a:blip>
          <a:stretch>
            <a:fillRect/>
          </a:stretch>
        </p:blipFill>
        <p:spPr>
          <a:xfrm rot="16200000">
            <a:off x="-3871803" y="3871803"/>
            <a:ext cx="9144000" cy="1400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ZoneTexte 8"/>
          <p:cNvSpPr txBox="1"/>
          <p:nvPr/>
        </p:nvSpPr>
        <p:spPr>
          <a:xfrm>
            <a:off x="79697" y="1361520"/>
            <a:ext cx="1665514" cy="276999"/>
          </a:xfrm>
          <a:prstGeom prst="rect">
            <a:avLst/>
          </a:prstGeom>
          <a:noFill/>
          <a:scene3d>
            <a:camera prst="orthographicFront"/>
            <a:lightRig rig="threePt" dir="t"/>
          </a:scene3d>
          <a:sp3d>
            <a:bevelT w="101600" prst="riblet"/>
            <a:bevelB w="101600" prst="riblet"/>
          </a:sp3d>
        </p:spPr>
        <p:txBody>
          <a:bodyPr wrap="square" rtlCol="0">
            <a:spAutoFit/>
          </a:bodyPr>
          <a:lstStyle/>
          <a:p>
            <a:r>
              <a:rPr lang="fr-FR" sz="1200" dirty="0">
                <a:effectLst/>
                <a:hlinkClick r:id="rId3">
                  <a:extLst>
                    <a:ext uri="{A12FA001-AC4F-418D-AE19-62706E023703}">
                      <ahyp:hlinkClr xmlns:ahyp="http://schemas.microsoft.com/office/drawing/2018/hyperlinkcolor" val="tx"/>
                    </a:ext>
                  </a:extLst>
                </a:hlinkClick>
              </a:rPr>
              <a:t>Télécharger ici</a:t>
            </a:r>
            <a:endParaRPr lang="fr-FR" sz="1200" dirty="0">
              <a:effectLst/>
            </a:endParaRPr>
          </a:p>
        </p:txBody>
      </p:sp>
      <p:sp>
        <p:nvSpPr>
          <p:cNvPr id="22" name="Rectangle 21"/>
          <p:cNvSpPr/>
          <p:nvPr/>
        </p:nvSpPr>
        <p:spPr>
          <a:xfrm>
            <a:off x="1343341" y="486369"/>
            <a:ext cx="5457888" cy="1046440"/>
          </a:xfrm>
          <a:prstGeom prst="rect">
            <a:avLst/>
          </a:prstGeom>
          <a:noFill/>
          <a:effectLst>
            <a:outerShdw blurRad="50800" dist="38100" dir="5400000" algn="t" rotWithShape="0">
              <a:prstClr val="black">
                <a:alpha val="40000"/>
              </a:prstClr>
            </a:outerShdw>
          </a:effectLst>
        </p:spPr>
        <p:txBody>
          <a:bodyPr wrap="square" lIns="91440" tIns="45720" rIns="91440" bIns="45720">
            <a:spAutoFit/>
          </a:bodyPr>
          <a:lstStyle/>
          <a:p>
            <a:pPr algn="ctr"/>
            <a:r>
              <a:rPr lang="fr-FR" sz="2800" dirty="0">
                <a:ln w="0"/>
                <a:effectLst>
                  <a:outerShdw blurRad="38100" dist="19050" dir="2700000" algn="tl" rotWithShape="0">
                    <a:schemeClr val="dk1">
                      <a:alpha val="40000"/>
                    </a:schemeClr>
                  </a:outerShdw>
                </a:effectLst>
                <a:latin typeface="Arial Black" panose="020B0A04020102020204" pitchFamily="34" charset="0"/>
              </a:rPr>
              <a:t>Pixel Art</a:t>
            </a:r>
          </a:p>
          <a:p>
            <a:pPr algn="ctr"/>
            <a:endParaRPr lang="fr-FR" sz="1400" dirty="0">
              <a:ln w="0"/>
              <a:effectLst>
                <a:outerShdw blurRad="38100" dist="19050" dir="2700000" algn="tl" rotWithShape="0">
                  <a:schemeClr val="dk1">
                    <a:alpha val="40000"/>
                  </a:schemeClr>
                </a:outerShdw>
              </a:effectLst>
              <a:latin typeface="Arial Black" panose="020B0A04020102020204" pitchFamily="34" charset="0"/>
            </a:endParaRPr>
          </a:p>
          <a:p>
            <a:pPr algn="ctr"/>
            <a:r>
              <a:rPr lang="fr-FR" sz="2000" dirty="0">
                <a:ln w="0"/>
                <a:effectLst>
                  <a:outerShdw blurRad="38100" dist="19050" dir="2700000" algn="tl" rotWithShape="0">
                    <a:schemeClr val="dk1">
                      <a:alpha val="40000"/>
                    </a:schemeClr>
                  </a:outerShdw>
                </a:effectLst>
                <a:latin typeface="Arial Black" panose="020B0A04020102020204" pitchFamily="34" charset="0"/>
              </a:rPr>
              <a:t>Réaliser une production en post-it</a:t>
            </a:r>
            <a:endParaRPr lang="fr-FR" sz="2000" b="0" cap="none" spc="0" dirty="0">
              <a:ln w="0"/>
              <a:effectLst>
                <a:outerShdw blurRad="38100" dist="19050" dir="2700000" algn="tl" rotWithShape="0">
                  <a:schemeClr val="dk1">
                    <a:alpha val="40000"/>
                  </a:schemeClr>
                </a:outerShdw>
              </a:effectLst>
              <a:latin typeface="Arial Black" panose="020B0A04020102020204" pitchFamily="34" charset="0"/>
            </a:endParaRPr>
          </a:p>
        </p:txBody>
      </p:sp>
      <p:graphicFrame>
        <p:nvGraphicFramePr>
          <p:cNvPr id="23" name="Diagramme 22"/>
          <p:cNvGraphicFramePr/>
          <p:nvPr>
            <p:extLst>
              <p:ext uri="{D42A27DB-BD31-4B8C-83A1-F6EECF244321}">
                <p14:modId xmlns:p14="http://schemas.microsoft.com/office/powerpoint/2010/main" val="645262778"/>
              </p:ext>
            </p:extLst>
          </p:nvPr>
        </p:nvGraphicFramePr>
        <p:xfrm>
          <a:off x="1723206" y="4937895"/>
          <a:ext cx="4820813" cy="32366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ZoneTexte 2"/>
          <p:cNvSpPr txBox="1"/>
          <p:nvPr/>
        </p:nvSpPr>
        <p:spPr>
          <a:xfrm>
            <a:off x="457199" y="2309842"/>
            <a:ext cx="485995" cy="4524315"/>
          </a:xfrm>
          <a:prstGeom prst="rect">
            <a:avLst/>
          </a:prstGeom>
          <a:noFill/>
        </p:spPr>
        <p:txBody>
          <a:bodyPr wrap="square" rtlCol="0">
            <a:spAutoFit/>
          </a:bodyPr>
          <a:lstStyle/>
          <a:p>
            <a:r>
              <a:rPr lang="fr-FR" sz="4800" dirty="0">
                <a:solidFill>
                  <a:schemeClr val="bg1"/>
                </a:solidFill>
                <a:latin typeface="Arial Black" panose="020B0A04020102020204" pitchFamily="34" charset="0"/>
              </a:rPr>
              <a:t>PROJET </a:t>
            </a:r>
          </a:p>
        </p:txBody>
      </p:sp>
      <p:sp>
        <p:nvSpPr>
          <p:cNvPr id="4" name="Rectangle à coins arrondis 3"/>
          <p:cNvSpPr/>
          <p:nvPr/>
        </p:nvSpPr>
        <p:spPr>
          <a:xfrm>
            <a:off x="1712904" y="1933727"/>
            <a:ext cx="4604657" cy="2844586"/>
          </a:xfrm>
          <a:prstGeom prst="roundRect">
            <a:avLst/>
          </a:prstGeom>
          <a:solidFill>
            <a:schemeClr val="bg1"/>
          </a:solidFill>
          <a:ln w="28575">
            <a:solidFill>
              <a:srgbClr val="359ACD"/>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fr-FR" sz="1400" b="1" dirty="0">
                <a:solidFill>
                  <a:srgbClr val="359ACD"/>
                </a:solidFill>
                <a:latin typeface="Arial" panose="020B0604020202020204" pitchFamily="34" charset="0"/>
                <a:cs typeface="Arial" panose="020B0604020202020204" pitchFamily="34" charset="0"/>
              </a:rPr>
              <a:t>Attendus de fin de cycle 3</a:t>
            </a:r>
          </a:p>
          <a:p>
            <a:pPr algn="ctr"/>
            <a:endParaRPr lang="fr-FR" sz="1200" b="1" dirty="0">
              <a:solidFill>
                <a:srgbClr val="359ACD"/>
              </a:solidFill>
              <a:latin typeface="Arial" panose="020B0604020202020204" pitchFamily="34" charset="0"/>
              <a:cs typeface="Arial" panose="020B0604020202020204" pitchFamily="34" charset="0"/>
            </a:endParaRPr>
          </a:p>
          <a:p>
            <a:r>
              <a:rPr lang="fr-FR" sz="1200" dirty="0">
                <a:solidFill>
                  <a:schemeClr val="tx2"/>
                </a:solidFill>
                <a:latin typeface="Arial" panose="020B0604020202020204" pitchFamily="34" charset="0"/>
                <a:cs typeface="Arial" panose="020B0604020202020204" pitchFamily="34" charset="0"/>
              </a:rPr>
              <a:t> Mathématiques</a:t>
            </a:r>
          </a:p>
          <a:p>
            <a:r>
              <a:rPr lang="fr-FR" sz="1200" dirty="0">
                <a:latin typeface="Arial" panose="020B0604020202020204" pitchFamily="34" charset="0"/>
                <a:cs typeface="Arial" panose="020B0604020202020204" pitchFamily="34" charset="0"/>
              </a:rPr>
              <a:t>-Réaliser une figure simple ou une figure composée de figures simples à l’aide d’un logiciel.</a:t>
            </a:r>
          </a:p>
          <a:p>
            <a:r>
              <a:rPr lang="fr-FR" sz="1200" dirty="0">
                <a:latin typeface="Arial" panose="020B0604020202020204" pitchFamily="34" charset="0"/>
                <a:cs typeface="Arial" panose="020B0604020202020204" pitchFamily="34" charset="0"/>
              </a:rPr>
              <a:t>-Reproduire une figure en respectant une échelle.</a:t>
            </a:r>
          </a:p>
          <a:p>
            <a:r>
              <a:rPr lang="fr-FR" sz="1200" dirty="0">
                <a:solidFill>
                  <a:schemeClr val="accent1"/>
                </a:solidFill>
                <a:latin typeface="Arial" panose="020B0604020202020204" pitchFamily="34" charset="0"/>
                <a:cs typeface="Arial" panose="020B0604020202020204" pitchFamily="34" charset="0"/>
              </a:rPr>
              <a:t>Arts plastiques</a:t>
            </a:r>
          </a:p>
          <a:p>
            <a:r>
              <a:rPr lang="fr-FR" sz="1200" dirty="0">
                <a:latin typeface="Arial" panose="020B0604020202020204" pitchFamily="34" charset="0"/>
                <a:cs typeface="Arial" panose="020B0604020202020204" pitchFamily="34" charset="0"/>
              </a:rPr>
              <a:t>-Intégrer l’usage des outils informatiques de travail de l’image et de recherche d’information, au service de la pratique plastique.</a:t>
            </a:r>
          </a:p>
          <a:p>
            <a:r>
              <a:rPr lang="fr-FR" sz="1200" dirty="0">
                <a:solidFill>
                  <a:schemeClr val="accent2"/>
                </a:solidFill>
                <a:latin typeface="Arial" panose="020B0604020202020204" pitchFamily="34" charset="0"/>
                <a:cs typeface="Arial" panose="020B0604020202020204" pitchFamily="34" charset="0"/>
              </a:rPr>
              <a:t>Sciences et technologie</a:t>
            </a:r>
          </a:p>
          <a:p>
            <a:r>
              <a:rPr lang="fr-FR" sz="1200" dirty="0">
                <a:latin typeface="Arial" panose="020B0604020202020204" pitchFamily="34" charset="0"/>
                <a:cs typeface="Arial" panose="020B0604020202020204" pitchFamily="34" charset="0"/>
              </a:rPr>
              <a:t>-Repérer et comprendre la communication et la gestion d’une image.</a:t>
            </a:r>
          </a:p>
          <a:p>
            <a:pPr algn="just"/>
            <a:endParaRPr lang="fr-FR" sz="1400" dirty="0">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9093" y="8838979"/>
            <a:ext cx="643844" cy="226809"/>
          </a:xfrm>
          <a:prstGeom prst="rect">
            <a:avLst/>
          </a:prstGeom>
        </p:spPr>
      </p:pic>
      <p:pic>
        <p:nvPicPr>
          <p:cNvPr id="5" name="Image 4"/>
          <p:cNvPicPr>
            <a:picLocks noChangeAspect="1"/>
          </p:cNvPicPr>
          <p:nvPr/>
        </p:nvPicPr>
        <p:blipFill>
          <a:blip r:embed="rId10"/>
          <a:stretch>
            <a:fillRect/>
          </a:stretch>
        </p:blipFill>
        <p:spPr>
          <a:xfrm>
            <a:off x="57051" y="627010"/>
            <a:ext cx="1286290" cy="373987"/>
          </a:xfrm>
          <a:prstGeom prst="rect">
            <a:avLst/>
          </a:prstGeom>
        </p:spPr>
      </p:pic>
      <p:pic>
        <p:nvPicPr>
          <p:cNvPr id="11" name="Image 10">
            <a:extLst>
              <a:ext uri="{FF2B5EF4-FFF2-40B4-BE49-F238E27FC236}">
                <a16:creationId xmlns:a16="http://schemas.microsoft.com/office/drawing/2014/main" id="{FF51C3AC-B53E-401C-85B9-7921F021FD7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33417" y="8480219"/>
            <a:ext cx="3238959" cy="544871"/>
          </a:xfrm>
          <a:prstGeom prst="rect">
            <a:avLst/>
          </a:prstGeom>
        </p:spPr>
      </p:pic>
    </p:spTree>
    <p:extLst>
      <p:ext uri="{BB962C8B-B14F-4D97-AF65-F5344CB8AC3E}">
        <p14:creationId xmlns:p14="http://schemas.microsoft.com/office/powerpoint/2010/main" val="2063836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e libre 2"/>
          <p:cNvSpPr/>
          <p:nvPr/>
        </p:nvSpPr>
        <p:spPr>
          <a:xfrm>
            <a:off x="361246" y="315094"/>
            <a:ext cx="6298449" cy="3458414"/>
          </a:xfrm>
          <a:custGeom>
            <a:avLst/>
            <a:gdLst>
              <a:gd name="connsiteX0" fmla="*/ 0 w 6291943"/>
              <a:gd name="connsiteY0" fmla="*/ 148998 h 1489982"/>
              <a:gd name="connsiteX1" fmla="*/ 148998 w 6291943"/>
              <a:gd name="connsiteY1" fmla="*/ 0 h 1489982"/>
              <a:gd name="connsiteX2" fmla="*/ 6142945 w 6291943"/>
              <a:gd name="connsiteY2" fmla="*/ 0 h 1489982"/>
              <a:gd name="connsiteX3" fmla="*/ 6291943 w 6291943"/>
              <a:gd name="connsiteY3" fmla="*/ 148998 h 1489982"/>
              <a:gd name="connsiteX4" fmla="*/ 6291943 w 6291943"/>
              <a:gd name="connsiteY4" fmla="*/ 1340984 h 1489982"/>
              <a:gd name="connsiteX5" fmla="*/ 6142945 w 6291943"/>
              <a:gd name="connsiteY5" fmla="*/ 1489982 h 1489982"/>
              <a:gd name="connsiteX6" fmla="*/ 148998 w 6291943"/>
              <a:gd name="connsiteY6" fmla="*/ 1489982 h 1489982"/>
              <a:gd name="connsiteX7" fmla="*/ 0 w 6291943"/>
              <a:gd name="connsiteY7" fmla="*/ 1340984 h 1489982"/>
              <a:gd name="connsiteX8" fmla="*/ 0 w 6291943"/>
              <a:gd name="connsiteY8" fmla="*/ 148998 h 14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1943" h="1489982">
                <a:moveTo>
                  <a:pt x="0" y="148998"/>
                </a:moveTo>
                <a:cubicBezTo>
                  <a:pt x="0" y="66709"/>
                  <a:pt x="66709" y="0"/>
                  <a:pt x="148998" y="0"/>
                </a:cubicBezTo>
                <a:lnTo>
                  <a:pt x="6142945" y="0"/>
                </a:lnTo>
                <a:cubicBezTo>
                  <a:pt x="6225234" y="0"/>
                  <a:pt x="6291943" y="66709"/>
                  <a:pt x="6291943" y="148998"/>
                </a:cubicBezTo>
                <a:lnTo>
                  <a:pt x="6291943" y="1340984"/>
                </a:lnTo>
                <a:cubicBezTo>
                  <a:pt x="6291943" y="1423273"/>
                  <a:pt x="6225234" y="1489982"/>
                  <a:pt x="6142945" y="1489982"/>
                </a:cubicBezTo>
                <a:lnTo>
                  <a:pt x="148998" y="1489982"/>
                </a:lnTo>
                <a:cubicBezTo>
                  <a:pt x="66709" y="1489982"/>
                  <a:pt x="0" y="1423273"/>
                  <a:pt x="0" y="1340984"/>
                </a:cubicBezTo>
                <a:lnTo>
                  <a:pt x="0" y="148998"/>
                </a:lnTo>
                <a:close/>
              </a:path>
            </a:pathLst>
          </a:custGeom>
          <a:ln w="28575">
            <a:solidFill>
              <a:srgbClr val="00B0F0"/>
            </a:solidFill>
          </a:ln>
        </p:spPr>
        <p:style>
          <a:lnRef idx="2">
            <a:schemeClr val="accent1"/>
          </a:lnRef>
          <a:fillRef idx="1">
            <a:schemeClr val="lt1"/>
          </a:fillRef>
          <a:effectRef idx="0">
            <a:schemeClr val="accent1"/>
          </a:effectRef>
          <a:fontRef idx="minor">
            <a:schemeClr val="dk1">
              <a:hueOff val="0"/>
              <a:satOff val="0"/>
              <a:lumOff val="0"/>
              <a:alphaOff val="0"/>
            </a:schemeClr>
          </a:fontRef>
        </p:style>
        <p:txBody>
          <a:bodyPr spcFirstLastPara="0" vert="horz" wrap="square" lIns="36000" tIns="34290" rIns="34291" bIns="34290" numCol="1" spcCol="1270" anchor="t" anchorCtr="0">
            <a:noAutofit/>
          </a:bodyPr>
          <a:lstStyle/>
          <a:p>
            <a:pPr lvl="0"/>
            <a:r>
              <a:rPr lang="fr-FR" sz="1200" b="1" dirty="0">
                <a:latin typeface="Arial" panose="020B0604020202020204" pitchFamily="34" charset="0"/>
                <a:cs typeface="Arial" panose="020B0604020202020204" pitchFamily="34" charset="0"/>
              </a:rPr>
              <a:t>  1- Exploration : les Post-it</a:t>
            </a:r>
          </a:p>
          <a:p>
            <a:pPr lvl="0"/>
            <a:r>
              <a:rPr lang="fr-FR" sz="1400" dirty="0"/>
              <a:t>-Les élèves réalisent par petit groupe des productions à l’aide de Post-it de 2 couleurs (proposer des réalisations simples aux élèves en difficulté ou en panne d’inspiration : une maison, une clé, une fleur, une voiture,…)</a:t>
            </a:r>
          </a:p>
          <a:p>
            <a:pPr lvl="0"/>
            <a:r>
              <a:rPr lang="fr-FR" sz="1400" dirty="0"/>
              <a:t>-Mise en commun : les groupes proposent leur production aux autres élèves afin qu’ils devinent ce qu’ils ont voulu représenter.</a:t>
            </a:r>
          </a:p>
          <a:p>
            <a:pPr lvl="0"/>
            <a:r>
              <a:rPr lang="fr-FR" sz="1400" dirty="0"/>
              <a:t>NB: les Post-it peuvent se chevaucher ou bien être juxtaposés dans les productions des élèves ; il est intéressant de faire relever ces différences aux élèves. La représentation de formes courbes va notamment poser problème du fait de la forme du Post-it!</a:t>
            </a:r>
          </a:p>
          <a:p>
            <a:pPr lvl="0"/>
            <a:endParaRPr lang="fr-FR" sz="1400" dirty="0"/>
          </a:p>
        </p:txBody>
      </p:sp>
      <p:sp>
        <p:nvSpPr>
          <p:cNvPr id="6" name="Forme libre 5"/>
          <p:cNvSpPr/>
          <p:nvPr/>
        </p:nvSpPr>
        <p:spPr>
          <a:xfrm>
            <a:off x="373451" y="3852852"/>
            <a:ext cx="6291943" cy="2547395"/>
          </a:xfrm>
          <a:custGeom>
            <a:avLst/>
            <a:gdLst>
              <a:gd name="connsiteX0" fmla="*/ 0 w 6291943"/>
              <a:gd name="connsiteY0" fmla="*/ 148998 h 1489982"/>
              <a:gd name="connsiteX1" fmla="*/ 148998 w 6291943"/>
              <a:gd name="connsiteY1" fmla="*/ 0 h 1489982"/>
              <a:gd name="connsiteX2" fmla="*/ 6142945 w 6291943"/>
              <a:gd name="connsiteY2" fmla="*/ 0 h 1489982"/>
              <a:gd name="connsiteX3" fmla="*/ 6291943 w 6291943"/>
              <a:gd name="connsiteY3" fmla="*/ 148998 h 1489982"/>
              <a:gd name="connsiteX4" fmla="*/ 6291943 w 6291943"/>
              <a:gd name="connsiteY4" fmla="*/ 1340984 h 1489982"/>
              <a:gd name="connsiteX5" fmla="*/ 6142945 w 6291943"/>
              <a:gd name="connsiteY5" fmla="*/ 1489982 h 1489982"/>
              <a:gd name="connsiteX6" fmla="*/ 148998 w 6291943"/>
              <a:gd name="connsiteY6" fmla="*/ 1489982 h 1489982"/>
              <a:gd name="connsiteX7" fmla="*/ 0 w 6291943"/>
              <a:gd name="connsiteY7" fmla="*/ 1340984 h 1489982"/>
              <a:gd name="connsiteX8" fmla="*/ 0 w 6291943"/>
              <a:gd name="connsiteY8" fmla="*/ 148998 h 14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1943" h="1489982">
                <a:moveTo>
                  <a:pt x="0" y="148998"/>
                </a:moveTo>
                <a:cubicBezTo>
                  <a:pt x="0" y="66709"/>
                  <a:pt x="66709" y="0"/>
                  <a:pt x="148998" y="0"/>
                </a:cubicBezTo>
                <a:lnTo>
                  <a:pt x="6142945" y="0"/>
                </a:lnTo>
                <a:cubicBezTo>
                  <a:pt x="6225234" y="0"/>
                  <a:pt x="6291943" y="66709"/>
                  <a:pt x="6291943" y="148998"/>
                </a:cubicBezTo>
                <a:lnTo>
                  <a:pt x="6291943" y="1340984"/>
                </a:lnTo>
                <a:cubicBezTo>
                  <a:pt x="6291943" y="1423273"/>
                  <a:pt x="6225234" y="1489982"/>
                  <a:pt x="6142945" y="1489982"/>
                </a:cubicBezTo>
                <a:lnTo>
                  <a:pt x="148998" y="1489982"/>
                </a:lnTo>
                <a:cubicBezTo>
                  <a:pt x="66709" y="1489982"/>
                  <a:pt x="0" y="1423273"/>
                  <a:pt x="0" y="1340984"/>
                </a:cubicBezTo>
                <a:lnTo>
                  <a:pt x="0" y="148998"/>
                </a:lnTo>
                <a:close/>
              </a:path>
            </a:pathLst>
          </a:custGeom>
          <a:solidFill>
            <a:schemeClr val="bg1"/>
          </a:solidFill>
          <a:ln w="28575">
            <a:solidFill>
              <a:srgbClr val="00B0F0"/>
            </a:solidFill>
          </a:ln>
        </p:spPr>
        <p:style>
          <a:lnRef idx="0">
            <a:scrgbClr r="0" g="0" b="0"/>
          </a:lnRef>
          <a:fillRef idx="3">
            <a:scrgbClr r="0" g="0" b="0"/>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2052000" tIns="34290" rIns="34291" bIns="34290" numCol="1" spcCol="1270" anchor="t" anchorCtr="0">
            <a:noAutofit/>
          </a:bodyPr>
          <a:lstStyle/>
          <a:p>
            <a:pPr lvl="0" algn="l" defTabSz="400050">
              <a:lnSpc>
                <a:spcPct val="90000"/>
              </a:lnSpc>
              <a:spcBef>
                <a:spcPct val="0"/>
              </a:spcBef>
              <a:spcAft>
                <a:spcPct val="35000"/>
              </a:spcAft>
            </a:pPr>
            <a:r>
              <a:rPr lang="fr-FR" sz="1200" b="1" kern="1200" dirty="0">
                <a:latin typeface="Arial" panose="020B0604020202020204" pitchFamily="34" charset="0"/>
                <a:cs typeface="Arial" panose="020B0604020202020204" pitchFamily="34" charset="0"/>
              </a:rPr>
              <a:t>2- Apport scientifique: les pixels</a:t>
            </a:r>
          </a:p>
          <a:p>
            <a:pPr lvl="0"/>
            <a:r>
              <a:rPr lang="fr-FR" sz="1200" dirty="0">
                <a:latin typeface="Arial" panose="020B0604020202020204" pitchFamily="34" charset="0"/>
                <a:cs typeface="Arial" panose="020B0604020202020204" pitchFamily="34" charset="0"/>
              </a:rPr>
              <a:t>- Observation d’images, de journaux imprimés à la loupe ou agrandis à la photocopieuse : comment est constituée une image ? Puis zoomer sur des images en utilisant un logiciel éditeur d’images ( par exemple </a:t>
            </a:r>
            <a:r>
              <a:rPr lang="fr-FR" sz="1200" dirty="0" err="1">
                <a:latin typeface="Arial" panose="020B0604020202020204" pitchFamily="34" charset="0"/>
                <a:cs typeface="Arial" panose="020B0604020202020204" pitchFamily="34" charset="0"/>
                <a:hlinkClick r:id="rId2"/>
              </a:rPr>
              <a:t>xnview</a:t>
            </a:r>
            <a:r>
              <a:rPr lang="fr-FR" sz="1200" dirty="0">
                <a:latin typeface="Arial" panose="020B0604020202020204" pitchFamily="34" charset="0"/>
                <a:cs typeface="Arial" panose="020B0604020202020204" pitchFamily="34" charset="0"/>
              </a:rPr>
              <a:t> ou </a:t>
            </a:r>
            <a:r>
              <a:rPr lang="fr-FR" sz="1200" dirty="0">
                <a:latin typeface="Arial" panose="020B0604020202020204" pitchFamily="34" charset="0"/>
                <a:cs typeface="Arial" panose="020B0604020202020204" pitchFamily="34" charset="0"/>
                <a:hlinkClick r:id="rId3"/>
              </a:rPr>
              <a:t>photofiltre</a:t>
            </a:r>
            <a:r>
              <a:rPr lang="fr-FR" sz="1200" dirty="0">
                <a:latin typeface="Arial" panose="020B0604020202020204" pitchFamily="34" charset="0"/>
                <a:cs typeface="Arial" panose="020B0604020202020204" pitchFamily="34" charset="0"/>
              </a:rPr>
              <a:t>).</a:t>
            </a:r>
          </a:p>
          <a:p>
            <a:pPr lvl="0"/>
            <a:r>
              <a:rPr lang="fr-FR" sz="1200" dirty="0">
                <a:latin typeface="Arial" panose="020B0604020202020204" pitchFamily="34" charset="0"/>
                <a:cs typeface="Arial" panose="020B0604020202020204" pitchFamily="34" charset="0"/>
              </a:rPr>
              <a:t>- Mise en commun : on voit des petits carrés (apporter le vocabulaire « pixels »). Mettre en relation les pixels et les post-it découvert en cherchant des images de Post-it </a:t>
            </a:r>
            <a:r>
              <a:rPr lang="fr-FR" sz="1200" dirty="0" err="1">
                <a:latin typeface="Arial" panose="020B0604020202020204" pitchFamily="34" charset="0"/>
                <a:cs typeface="Arial" panose="020B0604020202020204" pitchFamily="34" charset="0"/>
              </a:rPr>
              <a:t>war</a:t>
            </a:r>
            <a:r>
              <a:rPr lang="fr-FR" sz="1200" dirty="0">
                <a:latin typeface="Arial" panose="020B0604020202020204" pitchFamily="34" charset="0"/>
                <a:cs typeface="Arial" panose="020B0604020202020204" pitchFamily="34" charset="0"/>
              </a:rPr>
              <a:t>.</a:t>
            </a:r>
          </a:p>
          <a:p>
            <a:pPr lvl="0"/>
            <a:r>
              <a:rPr lang="fr-FR" sz="1200" dirty="0">
                <a:latin typeface="Arial" panose="020B0604020202020204" pitchFamily="34" charset="0"/>
                <a:cs typeface="Arial" panose="020B0604020202020204" pitchFamily="34" charset="0"/>
              </a:rPr>
              <a:t>- Possibilité d’établir une trace écrite du type : « Une image numérique est composée de petits carrés appelés pixels. De loin, on ne voit pas les pixels mais une image continue. »</a:t>
            </a:r>
          </a:p>
        </p:txBody>
      </p:sp>
      <p:pic>
        <p:nvPicPr>
          <p:cNvPr id="8" name="Imag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93" y="8838979"/>
            <a:ext cx="643844" cy="226809"/>
          </a:xfrm>
          <a:prstGeom prst="rect">
            <a:avLst/>
          </a:prstGeom>
        </p:spPr>
      </p:pic>
      <p:pic>
        <p:nvPicPr>
          <p:cNvPr id="10" name="Image 9">
            <a:extLst>
              <a:ext uri="{FF2B5EF4-FFF2-40B4-BE49-F238E27FC236}">
                <a16:creationId xmlns:a16="http://schemas.microsoft.com/office/drawing/2014/main" id="{05C25D7B-A15B-418E-8DF0-90A575B1860E}"/>
              </a:ext>
            </a:extLst>
          </p:cNvPr>
          <p:cNvPicPr>
            <a:picLocks noChangeAspect="1"/>
          </p:cNvPicPr>
          <p:nvPr/>
        </p:nvPicPr>
        <p:blipFill>
          <a:blip r:embed="rId5"/>
          <a:stretch>
            <a:fillRect/>
          </a:stretch>
        </p:blipFill>
        <p:spPr>
          <a:xfrm>
            <a:off x="578448" y="4312272"/>
            <a:ext cx="1552986" cy="1388067"/>
          </a:xfrm>
          <a:prstGeom prst="rect">
            <a:avLst/>
          </a:prstGeom>
        </p:spPr>
      </p:pic>
      <p:pic>
        <p:nvPicPr>
          <p:cNvPr id="2" name="Image 1">
            <a:extLst>
              <a:ext uri="{FF2B5EF4-FFF2-40B4-BE49-F238E27FC236}">
                <a16:creationId xmlns:a16="http://schemas.microsoft.com/office/drawing/2014/main" id="{B6C9505C-1517-4900-ACD3-7E4ACA68D920}"/>
              </a:ext>
            </a:extLst>
          </p:cNvPr>
          <p:cNvPicPr>
            <a:picLocks noChangeAspect="1"/>
          </p:cNvPicPr>
          <p:nvPr/>
        </p:nvPicPr>
        <p:blipFill>
          <a:blip r:embed="rId6"/>
          <a:stretch>
            <a:fillRect/>
          </a:stretch>
        </p:blipFill>
        <p:spPr>
          <a:xfrm>
            <a:off x="2550864" y="2351823"/>
            <a:ext cx="1756272" cy="1202957"/>
          </a:xfrm>
          <a:prstGeom prst="rect">
            <a:avLst/>
          </a:prstGeom>
        </p:spPr>
      </p:pic>
      <p:sp>
        <p:nvSpPr>
          <p:cNvPr id="11" name="Forme libre 17">
            <a:extLst>
              <a:ext uri="{FF2B5EF4-FFF2-40B4-BE49-F238E27FC236}">
                <a16:creationId xmlns:a16="http://schemas.microsoft.com/office/drawing/2014/main" id="{B49F0539-1D8E-4B56-92DE-62C295D8C9F5}"/>
              </a:ext>
            </a:extLst>
          </p:cNvPr>
          <p:cNvSpPr/>
          <p:nvPr/>
        </p:nvSpPr>
        <p:spPr>
          <a:xfrm>
            <a:off x="390515" y="6558935"/>
            <a:ext cx="6291943" cy="2121355"/>
          </a:xfrm>
          <a:custGeom>
            <a:avLst/>
            <a:gdLst>
              <a:gd name="connsiteX0" fmla="*/ 0 w 6291943"/>
              <a:gd name="connsiteY0" fmla="*/ 148998 h 1489982"/>
              <a:gd name="connsiteX1" fmla="*/ 148998 w 6291943"/>
              <a:gd name="connsiteY1" fmla="*/ 0 h 1489982"/>
              <a:gd name="connsiteX2" fmla="*/ 6142945 w 6291943"/>
              <a:gd name="connsiteY2" fmla="*/ 0 h 1489982"/>
              <a:gd name="connsiteX3" fmla="*/ 6291943 w 6291943"/>
              <a:gd name="connsiteY3" fmla="*/ 148998 h 1489982"/>
              <a:gd name="connsiteX4" fmla="*/ 6291943 w 6291943"/>
              <a:gd name="connsiteY4" fmla="*/ 1340984 h 1489982"/>
              <a:gd name="connsiteX5" fmla="*/ 6142945 w 6291943"/>
              <a:gd name="connsiteY5" fmla="*/ 1489982 h 1489982"/>
              <a:gd name="connsiteX6" fmla="*/ 148998 w 6291943"/>
              <a:gd name="connsiteY6" fmla="*/ 1489982 h 1489982"/>
              <a:gd name="connsiteX7" fmla="*/ 0 w 6291943"/>
              <a:gd name="connsiteY7" fmla="*/ 1340984 h 1489982"/>
              <a:gd name="connsiteX8" fmla="*/ 0 w 6291943"/>
              <a:gd name="connsiteY8" fmla="*/ 148998 h 14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1943" h="1489982">
                <a:moveTo>
                  <a:pt x="0" y="148998"/>
                </a:moveTo>
                <a:cubicBezTo>
                  <a:pt x="0" y="66709"/>
                  <a:pt x="66709" y="0"/>
                  <a:pt x="148998" y="0"/>
                </a:cubicBezTo>
                <a:lnTo>
                  <a:pt x="6142945" y="0"/>
                </a:lnTo>
                <a:cubicBezTo>
                  <a:pt x="6225234" y="0"/>
                  <a:pt x="6291943" y="66709"/>
                  <a:pt x="6291943" y="148998"/>
                </a:cubicBezTo>
                <a:lnTo>
                  <a:pt x="6291943" y="1340984"/>
                </a:lnTo>
                <a:cubicBezTo>
                  <a:pt x="6291943" y="1423273"/>
                  <a:pt x="6225234" y="1489982"/>
                  <a:pt x="6142945" y="1489982"/>
                </a:cubicBezTo>
                <a:lnTo>
                  <a:pt x="148998" y="1489982"/>
                </a:lnTo>
                <a:cubicBezTo>
                  <a:pt x="66709" y="1489982"/>
                  <a:pt x="0" y="1423273"/>
                  <a:pt x="0" y="1340984"/>
                </a:cubicBezTo>
                <a:lnTo>
                  <a:pt x="0" y="148998"/>
                </a:lnTo>
                <a:close/>
              </a:path>
            </a:pathLst>
          </a:custGeom>
          <a:solidFill>
            <a:schemeClr val="bg1"/>
          </a:solidFill>
          <a:ln w="28575">
            <a:solidFill>
              <a:srgbClr val="00B0F0"/>
            </a:solidFill>
          </a:ln>
        </p:spPr>
        <p:style>
          <a:lnRef idx="0">
            <a:scrgbClr r="0" g="0" b="0"/>
          </a:lnRef>
          <a:fillRef idx="3">
            <a:scrgbClr r="0" g="0" b="0"/>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1441676" tIns="34290" rIns="34291" bIns="34290" numCol="1" spcCol="1270" anchor="ctr" anchorCtr="0">
            <a:noAutofit/>
          </a:bodyPr>
          <a:lstStyle/>
          <a:p>
            <a:pPr lvl="0" algn="l" defTabSz="400050">
              <a:lnSpc>
                <a:spcPct val="90000"/>
              </a:lnSpc>
              <a:spcBef>
                <a:spcPct val="0"/>
              </a:spcBef>
              <a:spcAft>
                <a:spcPct val="35000"/>
              </a:spcAft>
            </a:pPr>
            <a:r>
              <a:rPr lang="fr-FR" sz="1200" b="1" dirty="0">
                <a:latin typeface="Arial" panose="020B0604020202020204" pitchFamily="34" charset="0"/>
                <a:cs typeface="Arial" panose="020B0604020202020204" pitchFamily="34" charset="0"/>
              </a:rPr>
              <a:t>3</a:t>
            </a:r>
            <a:r>
              <a:rPr lang="fr-FR" sz="1200" b="1" kern="1200" dirty="0">
                <a:latin typeface="Arial" panose="020B0604020202020204" pitchFamily="34" charset="0"/>
                <a:cs typeface="Arial" panose="020B0604020202020204" pitchFamily="34" charset="0"/>
              </a:rPr>
              <a:t>- Pixel Art</a:t>
            </a:r>
          </a:p>
          <a:p>
            <a:pPr marL="285750" lvl="1" indent="-285750" defTabSz="711200">
              <a:lnSpc>
                <a:spcPct val="90000"/>
              </a:lnSpc>
              <a:spcBef>
                <a:spcPct val="0"/>
              </a:spcBef>
              <a:spcAft>
                <a:spcPct val="15000"/>
              </a:spcAft>
              <a:buFontTx/>
              <a:buChar char="-"/>
            </a:pPr>
            <a:r>
              <a:rPr lang="fr-FR" sz="1200" dirty="0">
                <a:latin typeface="Arial" panose="020B0604020202020204" pitchFamily="34" charset="0"/>
                <a:cs typeface="Arial" panose="020B0604020202020204" pitchFamily="34" charset="0"/>
              </a:rPr>
              <a:t>Utiliser le logiciel Pixel Art </a:t>
            </a:r>
            <a:r>
              <a:rPr lang="fr-FR" sz="1200" dirty="0">
                <a:latin typeface="Arial" panose="020B0604020202020204" pitchFamily="34" charset="0"/>
                <a:cs typeface="Arial" panose="020B0604020202020204" pitchFamily="34" charset="0"/>
                <a:hlinkClick r:id="rId7"/>
              </a:rPr>
              <a:t>( téléchargeable gratuitement ici</a:t>
            </a:r>
            <a:r>
              <a:rPr lang="fr-FR" sz="1200" dirty="0">
                <a:latin typeface="Arial" panose="020B0604020202020204" pitchFamily="34" charset="0"/>
                <a:cs typeface="Arial" panose="020B0604020202020204" pitchFamily="34" charset="0"/>
              </a:rPr>
              <a:t> ).</a:t>
            </a:r>
          </a:p>
          <a:p>
            <a:pPr marL="285750" lvl="1" indent="-285750" defTabSz="711200">
              <a:lnSpc>
                <a:spcPct val="90000"/>
              </a:lnSpc>
              <a:spcBef>
                <a:spcPct val="0"/>
              </a:spcBef>
              <a:spcAft>
                <a:spcPct val="15000"/>
              </a:spcAft>
              <a:buFontTx/>
              <a:buChar char="-"/>
            </a:pPr>
            <a:r>
              <a:rPr lang="fr-FR" sz="1200" dirty="0">
                <a:latin typeface="Arial" panose="020B0604020202020204" pitchFamily="34" charset="0"/>
                <a:cs typeface="Arial" panose="020B0604020202020204" pitchFamily="34" charset="0"/>
              </a:rPr>
              <a:t>Présenter rapidement le logiciel (outils gomme et couleur; différents formats au choix).</a:t>
            </a:r>
          </a:p>
          <a:p>
            <a:pPr marL="285750" lvl="1" indent="-285750" defTabSz="711200">
              <a:lnSpc>
                <a:spcPct val="90000"/>
              </a:lnSpc>
              <a:spcBef>
                <a:spcPct val="0"/>
              </a:spcBef>
              <a:spcAft>
                <a:spcPct val="15000"/>
              </a:spcAft>
              <a:buFontTx/>
              <a:buChar char="-"/>
            </a:pPr>
            <a:r>
              <a:rPr lang="fr-FR" sz="1200" dirty="0">
                <a:latin typeface="Arial" panose="020B0604020202020204" pitchFamily="34" charset="0"/>
                <a:cs typeface="Arial" panose="020B0604020202020204" pitchFamily="34" charset="0"/>
              </a:rPr>
              <a:t>Représenter dans un premier temps l’objet le dessin pixellisé en séance 3 puis un dessin issu du Post-it art (pas trop difficile). En proposer plusieurs.</a:t>
            </a:r>
          </a:p>
          <a:p>
            <a:pPr marL="285750" lvl="1" indent="-285750" defTabSz="711200">
              <a:lnSpc>
                <a:spcPct val="90000"/>
              </a:lnSpc>
              <a:spcBef>
                <a:spcPct val="0"/>
              </a:spcBef>
              <a:spcAft>
                <a:spcPct val="15000"/>
              </a:spcAft>
              <a:buFontTx/>
              <a:buChar char="-"/>
            </a:pPr>
            <a:r>
              <a:rPr lang="fr-FR" sz="1200" dirty="0">
                <a:latin typeface="Arial" panose="020B0604020202020204" pitchFamily="34" charset="0"/>
                <a:cs typeface="Arial" panose="020B0604020202020204" pitchFamily="34" charset="0"/>
              </a:rPr>
              <a:t>Mise en commun des productions (sur écrans ou à imprimer).</a:t>
            </a:r>
          </a:p>
        </p:txBody>
      </p:sp>
      <p:sp>
        <p:nvSpPr>
          <p:cNvPr id="12" name="Rectangle à coins arrondis 18">
            <a:extLst>
              <a:ext uri="{FF2B5EF4-FFF2-40B4-BE49-F238E27FC236}">
                <a16:creationId xmlns:a16="http://schemas.microsoft.com/office/drawing/2014/main" id="{6E8762B7-3E60-4828-A935-4E18C86C66C8}"/>
              </a:ext>
            </a:extLst>
          </p:cNvPr>
          <p:cNvSpPr/>
          <p:nvPr/>
        </p:nvSpPr>
        <p:spPr>
          <a:xfrm>
            <a:off x="433749" y="7050631"/>
            <a:ext cx="1258376" cy="852293"/>
          </a:xfrm>
          <a:prstGeom prst="roundRect">
            <a:avLst>
              <a:gd name="adj" fmla="val 10000"/>
            </a:avLst>
          </a:prstGeom>
          <a:blipFill rotWithShape="1">
            <a:blip r:embed="rId8"/>
            <a:stretch>
              <a:fillRect/>
            </a:stretch>
          </a:blipFill>
        </p:spPr>
        <p:style>
          <a:lnRef idx="2">
            <a:schemeClr val="accent2">
              <a:shade val="80000"/>
              <a:hueOff val="0"/>
              <a:satOff val="0"/>
              <a:lumOff val="0"/>
              <a:alphaOff val="0"/>
            </a:schemeClr>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84630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nvSpPr>
        <p:spPr>
          <a:xfrm>
            <a:off x="228595" y="5247697"/>
            <a:ext cx="6291943" cy="1759825"/>
          </a:xfrm>
          <a:custGeom>
            <a:avLst/>
            <a:gdLst>
              <a:gd name="connsiteX0" fmla="*/ 0 w 6291943"/>
              <a:gd name="connsiteY0" fmla="*/ 150808 h 1508081"/>
              <a:gd name="connsiteX1" fmla="*/ 150808 w 6291943"/>
              <a:gd name="connsiteY1" fmla="*/ 0 h 1508081"/>
              <a:gd name="connsiteX2" fmla="*/ 6141135 w 6291943"/>
              <a:gd name="connsiteY2" fmla="*/ 0 h 1508081"/>
              <a:gd name="connsiteX3" fmla="*/ 6291943 w 6291943"/>
              <a:gd name="connsiteY3" fmla="*/ 150808 h 1508081"/>
              <a:gd name="connsiteX4" fmla="*/ 6291943 w 6291943"/>
              <a:gd name="connsiteY4" fmla="*/ 1357273 h 1508081"/>
              <a:gd name="connsiteX5" fmla="*/ 6141135 w 6291943"/>
              <a:gd name="connsiteY5" fmla="*/ 1508081 h 1508081"/>
              <a:gd name="connsiteX6" fmla="*/ 150808 w 6291943"/>
              <a:gd name="connsiteY6" fmla="*/ 1508081 h 1508081"/>
              <a:gd name="connsiteX7" fmla="*/ 0 w 6291943"/>
              <a:gd name="connsiteY7" fmla="*/ 1357273 h 1508081"/>
              <a:gd name="connsiteX8" fmla="*/ 0 w 6291943"/>
              <a:gd name="connsiteY8" fmla="*/ 150808 h 150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1943" h="1508081">
                <a:moveTo>
                  <a:pt x="0" y="150808"/>
                </a:moveTo>
                <a:cubicBezTo>
                  <a:pt x="0" y="67519"/>
                  <a:pt x="67519" y="0"/>
                  <a:pt x="150808" y="0"/>
                </a:cubicBezTo>
                <a:lnTo>
                  <a:pt x="6141135" y="0"/>
                </a:lnTo>
                <a:cubicBezTo>
                  <a:pt x="6224424" y="0"/>
                  <a:pt x="6291943" y="67519"/>
                  <a:pt x="6291943" y="150808"/>
                </a:cubicBezTo>
                <a:lnTo>
                  <a:pt x="6291943" y="1357273"/>
                </a:lnTo>
                <a:cubicBezTo>
                  <a:pt x="6291943" y="1440562"/>
                  <a:pt x="6224424" y="1508081"/>
                  <a:pt x="6141135" y="1508081"/>
                </a:cubicBezTo>
                <a:lnTo>
                  <a:pt x="150808" y="1508081"/>
                </a:lnTo>
                <a:cubicBezTo>
                  <a:pt x="67519" y="1508081"/>
                  <a:pt x="0" y="1440562"/>
                  <a:pt x="0" y="1357273"/>
                </a:cubicBezTo>
                <a:lnTo>
                  <a:pt x="0" y="150808"/>
                </a:lnTo>
                <a:close/>
              </a:path>
            </a:pathLst>
          </a:custGeom>
          <a:solidFill>
            <a:schemeClr val="bg1"/>
          </a:solidFill>
          <a:ln w="28575">
            <a:solidFill>
              <a:srgbClr val="00B0F0"/>
            </a:solidFill>
          </a:ln>
        </p:spPr>
        <p:style>
          <a:lnRef idx="0">
            <a:scrgbClr r="0" g="0" b="0"/>
          </a:lnRef>
          <a:fillRef idx="3">
            <a:scrgbClr r="0" g="0" b="0"/>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1451106" tIns="41910" rIns="41911" bIns="41910" numCol="1" spcCol="1270" anchor="ctr" anchorCtr="0">
            <a:noAutofit/>
          </a:bodyPr>
          <a:lstStyle/>
          <a:p>
            <a:pPr lvl="0" defTabSz="889000">
              <a:lnSpc>
                <a:spcPct val="90000"/>
              </a:lnSpc>
              <a:spcBef>
                <a:spcPct val="0"/>
              </a:spcBef>
              <a:spcAft>
                <a:spcPct val="35000"/>
              </a:spcAft>
            </a:pPr>
            <a:r>
              <a:rPr lang="fr-FR" sz="1200" b="1" dirty="0">
                <a:latin typeface="Arial" panose="020B0604020202020204" pitchFamily="34" charset="0"/>
                <a:cs typeface="Arial" panose="020B0604020202020204" pitchFamily="34" charset="0"/>
              </a:rPr>
              <a:t>6- Pixellisation d’une photo</a:t>
            </a:r>
          </a:p>
          <a:p>
            <a:pPr marL="171450" lvl="1" indent="-171450" defTabSz="711200">
              <a:lnSpc>
                <a:spcPct val="90000"/>
              </a:lnSpc>
              <a:spcBef>
                <a:spcPct val="0"/>
              </a:spcBef>
              <a:spcAft>
                <a:spcPct val="15000"/>
              </a:spcAft>
              <a:buChar char="••"/>
            </a:pPr>
            <a:r>
              <a:rPr lang="fr-FR" sz="1200" dirty="0">
                <a:latin typeface="Arial" panose="020B0604020202020204" pitchFamily="34" charset="0"/>
                <a:cs typeface="Arial" panose="020B0604020202020204" pitchFamily="34" charset="0"/>
              </a:rPr>
              <a:t>-4 photos au choix à pixelliser (à sélectionner parmi les intérêts des élèves ou bien en lien avec un projet de classe par exemple) ; reproduction par groupes de 2 sur le logiciel Pixel art (choix de la grille).</a:t>
            </a:r>
          </a:p>
          <a:p>
            <a:pPr marL="171450" lvl="1" indent="-171450" defTabSz="711200">
              <a:lnSpc>
                <a:spcPct val="90000"/>
              </a:lnSpc>
              <a:spcBef>
                <a:spcPct val="0"/>
              </a:spcBef>
              <a:spcAft>
                <a:spcPct val="15000"/>
              </a:spcAft>
              <a:buChar char="••"/>
            </a:pPr>
            <a:r>
              <a:rPr lang="fr-FR" sz="1200" dirty="0">
                <a:latin typeface="Arial" panose="020B0604020202020204" pitchFamily="34" charset="0"/>
                <a:cs typeface="Arial" panose="020B0604020202020204" pitchFamily="34" charset="0"/>
              </a:rPr>
              <a:t>-Mise en commun (des difficultés des élèves va apparaître la nécessité de s’entraîner à la reproduction de figures simples avant de pouvoir faire des choix plus libres).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3" y="8838979"/>
            <a:ext cx="643844" cy="226809"/>
          </a:xfrm>
          <a:prstGeom prst="rect">
            <a:avLst/>
          </a:prstGeom>
        </p:spPr>
      </p:pic>
      <p:sp>
        <p:nvSpPr>
          <p:cNvPr id="18" name="Forme libre 17"/>
          <p:cNvSpPr/>
          <p:nvPr/>
        </p:nvSpPr>
        <p:spPr>
          <a:xfrm>
            <a:off x="228597" y="302773"/>
            <a:ext cx="6291943" cy="2280513"/>
          </a:xfrm>
          <a:custGeom>
            <a:avLst/>
            <a:gdLst>
              <a:gd name="connsiteX0" fmla="*/ 0 w 6291943"/>
              <a:gd name="connsiteY0" fmla="*/ 148998 h 1489982"/>
              <a:gd name="connsiteX1" fmla="*/ 148998 w 6291943"/>
              <a:gd name="connsiteY1" fmla="*/ 0 h 1489982"/>
              <a:gd name="connsiteX2" fmla="*/ 6142945 w 6291943"/>
              <a:gd name="connsiteY2" fmla="*/ 0 h 1489982"/>
              <a:gd name="connsiteX3" fmla="*/ 6291943 w 6291943"/>
              <a:gd name="connsiteY3" fmla="*/ 148998 h 1489982"/>
              <a:gd name="connsiteX4" fmla="*/ 6291943 w 6291943"/>
              <a:gd name="connsiteY4" fmla="*/ 1340984 h 1489982"/>
              <a:gd name="connsiteX5" fmla="*/ 6142945 w 6291943"/>
              <a:gd name="connsiteY5" fmla="*/ 1489982 h 1489982"/>
              <a:gd name="connsiteX6" fmla="*/ 148998 w 6291943"/>
              <a:gd name="connsiteY6" fmla="*/ 1489982 h 1489982"/>
              <a:gd name="connsiteX7" fmla="*/ 0 w 6291943"/>
              <a:gd name="connsiteY7" fmla="*/ 1340984 h 1489982"/>
              <a:gd name="connsiteX8" fmla="*/ 0 w 6291943"/>
              <a:gd name="connsiteY8" fmla="*/ 148998 h 14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1943" h="1489982">
                <a:moveTo>
                  <a:pt x="0" y="148998"/>
                </a:moveTo>
                <a:cubicBezTo>
                  <a:pt x="0" y="66709"/>
                  <a:pt x="66709" y="0"/>
                  <a:pt x="148998" y="0"/>
                </a:cubicBezTo>
                <a:lnTo>
                  <a:pt x="6142945" y="0"/>
                </a:lnTo>
                <a:cubicBezTo>
                  <a:pt x="6225234" y="0"/>
                  <a:pt x="6291943" y="66709"/>
                  <a:pt x="6291943" y="148998"/>
                </a:cubicBezTo>
                <a:lnTo>
                  <a:pt x="6291943" y="1340984"/>
                </a:lnTo>
                <a:cubicBezTo>
                  <a:pt x="6291943" y="1423273"/>
                  <a:pt x="6225234" y="1489982"/>
                  <a:pt x="6142945" y="1489982"/>
                </a:cubicBezTo>
                <a:lnTo>
                  <a:pt x="148998" y="1489982"/>
                </a:lnTo>
                <a:cubicBezTo>
                  <a:pt x="66709" y="1489982"/>
                  <a:pt x="0" y="1423273"/>
                  <a:pt x="0" y="1340984"/>
                </a:cubicBezTo>
                <a:lnTo>
                  <a:pt x="0" y="148998"/>
                </a:lnTo>
                <a:close/>
              </a:path>
            </a:pathLst>
          </a:custGeom>
          <a:solidFill>
            <a:schemeClr val="bg1"/>
          </a:solidFill>
          <a:ln w="28575">
            <a:solidFill>
              <a:srgbClr val="00B0F0"/>
            </a:solidFill>
          </a:ln>
        </p:spPr>
        <p:style>
          <a:lnRef idx="0">
            <a:scrgbClr r="0" g="0" b="0"/>
          </a:lnRef>
          <a:fillRef idx="3">
            <a:scrgbClr r="0" g="0" b="0"/>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1441676" tIns="34290" rIns="34291" bIns="34290" numCol="1" spcCol="1270" anchor="ctr" anchorCtr="0">
            <a:noAutofit/>
          </a:bodyPr>
          <a:lstStyle/>
          <a:p>
            <a:pPr lvl="0" algn="l" defTabSz="400050">
              <a:lnSpc>
                <a:spcPct val="90000"/>
              </a:lnSpc>
              <a:spcBef>
                <a:spcPct val="0"/>
              </a:spcBef>
              <a:spcAft>
                <a:spcPct val="35000"/>
              </a:spcAft>
            </a:pPr>
            <a:r>
              <a:rPr lang="fr-FR" sz="1200" b="1" dirty="0">
                <a:latin typeface="Arial" panose="020B0604020202020204" pitchFamily="34" charset="0"/>
                <a:cs typeface="Arial" panose="020B0604020202020204" pitchFamily="34" charset="0"/>
              </a:rPr>
              <a:t>4</a:t>
            </a:r>
            <a:r>
              <a:rPr lang="fr-FR" sz="1200" b="1" kern="1200" dirty="0">
                <a:latin typeface="Arial" panose="020B0604020202020204" pitchFamily="34" charset="0"/>
                <a:cs typeface="Arial" panose="020B0604020202020204" pitchFamily="34" charset="0"/>
              </a:rPr>
              <a:t>- Pixel et résolution</a:t>
            </a:r>
          </a:p>
          <a:p>
            <a:pPr marL="285750" lvl="1" indent="-285750" defTabSz="711200">
              <a:lnSpc>
                <a:spcPct val="90000"/>
              </a:lnSpc>
              <a:spcBef>
                <a:spcPct val="0"/>
              </a:spcBef>
              <a:spcAft>
                <a:spcPct val="15000"/>
              </a:spcAft>
              <a:buFontTx/>
              <a:buChar char="-"/>
            </a:pPr>
            <a:r>
              <a:rPr lang="fr-FR" sz="1200" dirty="0">
                <a:latin typeface="Arial" panose="020B0604020202020204" pitchFamily="34" charset="0"/>
                <a:cs typeface="Arial" panose="020B0604020202020204" pitchFamily="34" charset="0"/>
              </a:rPr>
              <a:t>-Par groupe, donner un dessin en noir et blanc (un fruit par exemple) ainsi que 3 grilles (grille 1 : quadrillage 8x8 ; grille 2 : quadrillage16x16 ; grille 3 : quadrillage 32x32). Les élèves vont devoir superposer la grille au dessin (possibilité d’utiliser du papier calque puis colorier toutes les cases dans lesquelles passent un trait du dessin. Attention, il faut colorier la case en entier! </a:t>
            </a:r>
          </a:p>
          <a:p>
            <a:pPr marL="285750" lvl="1" indent="-285750" defTabSz="711200">
              <a:lnSpc>
                <a:spcPct val="90000"/>
              </a:lnSpc>
              <a:spcBef>
                <a:spcPct val="0"/>
              </a:spcBef>
              <a:spcAft>
                <a:spcPct val="15000"/>
              </a:spcAft>
              <a:buFontTx/>
              <a:buChar char="-"/>
            </a:pPr>
            <a:r>
              <a:rPr lang="fr-FR" sz="1200" dirty="0">
                <a:latin typeface="Arial" panose="020B0604020202020204" pitchFamily="34" charset="0"/>
                <a:cs typeface="Arial" panose="020B0604020202020204" pitchFamily="34" charset="0"/>
              </a:rPr>
              <a:t>-Mise en commun et production d’écrit : « Plus il y a de pixels plus l’image est précise. En augmentant le nombre de pixels, on dit qu’on augmente sa résolution.»</a:t>
            </a:r>
          </a:p>
        </p:txBody>
      </p:sp>
      <p:pic>
        <p:nvPicPr>
          <p:cNvPr id="10" name="Image 9">
            <a:extLst>
              <a:ext uri="{FF2B5EF4-FFF2-40B4-BE49-F238E27FC236}">
                <a16:creationId xmlns:a16="http://schemas.microsoft.com/office/drawing/2014/main" id="{F185987F-8766-4AB5-879B-F141A99AE9B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1597" y="501109"/>
            <a:ext cx="702679" cy="684013"/>
          </a:xfrm>
          <a:prstGeom prst="rect">
            <a:avLst/>
          </a:prstGeom>
        </p:spPr>
      </p:pic>
      <p:pic>
        <p:nvPicPr>
          <p:cNvPr id="11" name="Image 10">
            <a:extLst>
              <a:ext uri="{FF2B5EF4-FFF2-40B4-BE49-F238E27FC236}">
                <a16:creationId xmlns:a16="http://schemas.microsoft.com/office/drawing/2014/main" id="{31EEC826-D810-4A8F-BF76-D50F20B5542A}"/>
              </a:ext>
            </a:extLst>
          </p:cNvPr>
          <p:cNvPicPr>
            <a:picLocks noChangeAspect="1"/>
          </p:cNvPicPr>
          <p:nvPr/>
        </p:nvPicPr>
        <p:blipFill>
          <a:blip r:embed="rId5"/>
          <a:stretch>
            <a:fillRect/>
          </a:stretch>
        </p:blipFill>
        <p:spPr>
          <a:xfrm>
            <a:off x="587502" y="1314497"/>
            <a:ext cx="950870" cy="860890"/>
          </a:xfrm>
          <a:prstGeom prst="rect">
            <a:avLst/>
          </a:prstGeom>
        </p:spPr>
      </p:pic>
      <p:sp>
        <p:nvSpPr>
          <p:cNvPr id="13" name="Forme libre 17">
            <a:extLst>
              <a:ext uri="{FF2B5EF4-FFF2-40B4-BE49-F238E27FC236}">
                <a16:creationId xmlns:a16="http://schemas.microsoft.com/office/drawing/2014/main" id="{1DBFBA8D-5334-4C9B-9371-7F833FBBE341}"/>
              </a:ext>
            </a:extLst>
          </p:cNvPr>
          <p:cNvSpPr/>
          <p:nvPr/>
        </p:nvSpPr>
        <p:spPr>
          <a:xfrm>
            <a:off x="228595" y="2701378"/>
            <a:ext cx="6291943" cy="2280513"/>
          </a:xfrm>
          <a:custGeom>
            <a:avLst/>
            <a:gdLst>
              <a:gd name="connsiteX0" fmla="*/ 0 w 6291943"/>
              <a:gd name="connsiteY0" fmla="*/ 148998 h 1489982"/>
              <a:gd name="connsiteX1" fmla="*/ 148998 w 6291943"/>
              <a:gd name="connsiteY1" fmla="*/ 0 h 1489982"/>
              <a:gd name="connsiteX2" fmla="*/ 6142945 w 6291943"/>
              <a:gd name="connsiteY2" fmla="*/ 0 h 1489982"/>
              <a:gd name="connsiteX3" fmla="*/ 6291943 w 6291943"/>
              <a:gd name="connsiteY3" fmla="*/ 148998 h 1489982"/>
              <a:gd name="connsiteX4" fmla="*/ 6291943 w 6291943"/>
              <a:gd name="connsiteY4" fmla="*/ 1340984 h 1489982"/>
              <a:gd name="connsiteX5" fmla="*/ 6142945 w 6291943"/>
              <a:gd name="connsiteY5" fmla="*/ 1489982 h 1489982"/>
              <a:gd name="connsiteX6" fmla="*/ 148998 w 6291943"/>
              <a:gd name="connsiteY6" fmla="*/ 1489982 h 1489982"/>
              <a:gd name="connsiteX7" fmla="*/ 0 w 6291943"/>
              <a:gd name="connsiteY7" fmla="*/ 1340984 h 1489982"/>
              <a:gd name="connsiteX8" fmla="*/ 0 w 6291943"/>
              <a:gd name="connsiteY8" fmla="*/ 148998 h 1489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1943" h="1489982">
                <a:moveTo>
                  <a:pt x="0" y="148998"/>
                </a:moveTo>
                <a:cubicBezTo>
                  <a:pt x="0" y="66709"/>
                  <a:pt x="66709" y="0"/>
                  <a:pt x="148998" y="0"/>
                </a:cubicBezTo>
                <a:lnTo>
                  <a:pt x="6142945" y="0"/>
                </a:lnTo>
                <a:cubicBezTo>
                  <a:pt x="6225234" y="0"/>
                  <a:pt x="6291943" y="66709"/>
                  <a:pt x="6291943" y="148998"/>
                </a:cubicBezTo>
                <a:lnTo>
                  <a:pt x="6291943" y="1340984"/>
                </a:lnTo>
                <a:cubicBezTo>
                  <a:pt x="6291943" y="1423273"/>
                  <a:pt x="6225234" y="1489982"/>
                  <a:pt x="6142945" y="1489982"/>
                </a:cubicBezTo>
                <a:lnTo>
                  <a:pt x="148998" y="1489982"/>
                </a:lnTo>
                <a:cubicBezTo>
                  <a:pt x="66709" y="1489982"/>
                  <a:pt x="0" y="1423273"/>
                  <a:pt x="0" y="1340984"/>
                </a:cubicBezTo>
                <a:lnTo>
                  <a:pt x="0" y="148998"/>
                </a:lnTo>
                <a:close/>
              </a:path>
            </a:pathLst>
          </a:custGeom>
          <a:solidFill>
            <a:schemeClr val="bg1"/>
          </a:solidFill>
          <a:ln w="28575">
            <a:solidFill>
              <a:srgbClr val="00B0F0"/>
            </a:solidFill>
          </a:ln>
        </p:spPr>
        <p:style>
          <a:lnRef idx="0">
            <a:scrgbClr r="0" g="0" b="0"/>
          </a:lnRef>
          <a:fillRef idx="3">
            <a:scrgbClr r="0" g="0" b="0"/>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1441676" tIns="34290" rIns="34291" bIns="34290" numCol="1" spcCol="1270" anchor="ctr" anchorCtr="0">
            <a:noAutofit/>
          </a:bodyPr>
          <a:lstStyle/>
          <a:p>
            <a:pPr lvl="0" algn="l" defTabSz="400050">
              <a:lnSpc>
                <a:spcPct val="90000"/>
              </a:lnSpc>
              <a:spcBef>
                <a:spcPct val="0"/>
              </a:spcBef>
              <a:spcAft>
                <a:spcPct val="35000"/>
              </a:spcAft>
            </a:pPr>
            <a:r>
              <a:rPr lang="fr-FR" sz="1200" b="1" kern="1200" dirty="0">
                <a:latin typeface="Arial" panose="020B0604020202020204" pitchFamily="34" charset="0"/>
                <a:cs typeface="Arial" panose="020B0604020202020204" pitchFamily="34" charset="0"/>
              </a:rPr>
              <a:t>      5- Œuvre de référence</a:t>
            </a:r>
          </a:p>
          <a:p>
            <a:pPr marL="285750" lvl="1" indent="-285750" defTabSz="711200">
              <a:lnSpc>
                <a:spcPct val="90000"/>
              </a:lnSpc>
              <a:spcBef>
                <a:spcPct val="0"/>
              </a:spcBef>
              <a:spcAft>
                <a:spcPct val="15000"/>
              </a:spcAft>
              <a:buFontTx/>
              <a:buChar char="-"/>
            </a:pPr>
            <a:r>
              <a:rPr lang="fr-FR" sz="1200" dirty="0">
                <a:latin typeface="Arial" panose="020B0604020202020204" pitchFamily="34" charset="0"/>
                <a:cs typeface="Arial" panose="020B0604020202020204" pitchFamily="34" charset="0"/>
              </a:rPr>
              <a:t>Lincoln de Salvador Dali : commenter la double lecture de l’œuvre (de près on voit Gala, la femme du peintre et si l’on s’éloigne ou si l’on modifie la résolution de l’image, on découvre le portrait d’Abraham Lincoln). </a:t>
            </a:r>
            <a:r>
              <a:rPr lang="fr-FR" sz="1200" dirty="0">
                <a:latin typeface="Arial" panose="020B0604020202020204" pitchFamily="34" charset="0"/>
                <a:cs typeface="Arial" panose="020B0604020202020204" pitchFamily="34" charset="0"/>
                <a:hlinkClick r:id="rId6"/>
              </a:rPr>
              <a:t>Lien vers l’œuvre de Dali</a:t>
            </a:r>
            <a:endParaRPr lang="fr-FR" sz="1200" dirty="0">
              <a:latin typeface="Arial" panose="020B0604020202020204" pitchFamily="34" charset="0"/>
              <a:cs typeface="Arial" panose="020B0604020202020204" pitchFamily="34" charset="0"/>
            </a:endParaRPr>
          </a:p>
          <a:p>
            <a:pPr marL="285750" lvl="1" indent="-285750" defTabSz="711200">
              <a:lnSpc>
                <a:spcPct val="90000"/>
              </a:lnSpc>
              <a:spcBef>
                <a:spcPct val="0"/>
              </a:spcBef>
              <a:spcAft>
                <a:spcPct val="15000"/>
              </a:spcAft>
              <a:buFontTx/>
              <a:buChar char="-"/>
            </a:pPr>
            <a:r>
              <a:rPr lang="fr-FR" sz="1200" dirty="0">
                <a:latin typeface="Arial" panose="020B0604020202020204" pitchFamily="34" charset="0"/>
                <a:cs typeface="Arial" panose="020B0604020202020204" pitchFamily="34" charset="0"/>
              </a:rPr>
              <a:t>Pour aller plus loin, on peut aussi faire référence aux techniques du pointillisme ou de la mosaïque. Le site </a:t>
            </a:r>
            <a:r>
              <a:rPr lang="fr-FR" sz="1200" dirty="0">
                <a:latin typeface="Arial" panose="020B0604020202020204" pitchFamily="34" charset="0"/>
                <a:cs typeface="Arial" panose="020B0604020202020204" pitchFamily="34" charset="0"/>
                <a:hlinkClick r:id="rId7"/>
              </a:rPr>
              <a:t>andreaplanet.com </a:t>
            </a:r>
            <a:r>
              <a:rPr lang="fr-FR" sz="1200" dirty="0">
                <a:latin typeface="Arial" panose="020B0604020202020204" pitchFamily="34" charset="0"/>
                <a:cs typeface="Arial" panose="020B0604020202020204" pitchFamily="34" charset="0"/>
              </a:rPr>
              <a:t>propose également un logiciel gratuit pour faire ses propres  réalisations en photomosaïque (plusieurs photos assemblées en produisent une autre).</a:t>
            </a:r>
          </a:p>
        </p:txBody>
      </p:sp>
      <p:pic>
        <p:nvPicPr>
          <p:cNvPr id="5" name="Image 4">
            <a:extLst>
              <a:ext uri="{FF2B5EF4-FFF2-40B4-BE49-F238E27FC236}">
                <a16:creationId xmlns:a16="http://schemas.microsoft.com/office/drawing/2014/main" id="{1030127D-9E3C-4159-9268-F5B042E7466C}"/>
              </a:ext>
            </a:extLst>
          </p:cNvPr>
          <p:cNvPicPr>
            <a:picLocks noChangeAspect="1"/>
          </p:cNvPicPr>
          <p:nvPr/>
        </p:nvPicPr>
        <p:blipFill>
          <a:blip r:embed="rId8"/>
          <a:stretch>
            <a:fillRect/>
          </a:stretch>
        </p:blipFill>
        <p:spPr>
          <a:xfrm>
            <a:off x="419093" y="3013674"/>
            <a:ext cx="1380758" cy="1459485"/>
          </a:xfrm>
          <a:prstGeom prst="rect">
            <a:avLst/>
          </a:prstGeom>
        </p:spPr>
      </p:pic>
      <p:pic>
        <p:nvPicPr>
          <p:cNvPr id="6" name="Image 5">
            <a:extLst>
              <a:ext uri="{FF2B5EF4-FFF2-40B4-BE49-F238E27FC236}">
                <a16:creationId xmlns:a16="http://schemas.microsoft.com/office/drawing/2014/main" id="{4079F548-2432-4BF4-BB35-10CB20655198}"/>
              </a:ext>
            </a:extLst>
          </p:cNvPr>
          <p:cNvPicPr>
            <a:picLocks noChangeAspect="1"/>
          </p:cNvPicPr>
          <p:nvPr/>
        </p:nvPicPr>
        <p:blipFill>
          <a:blip r:embed="rId9"/>
          <a:stretch>
            <a:fillRect/>
          </a:stretch>
        </p:blipFill>
        <p:spPr>
          <a:xfrm>
            <a:off x="276309" y="5499441"/>
            <a:ext cx="1262063" cy="1204913"/>
          </a:xfrm>
          <a:prstGeom prst="rect">
            <a:avLst/>
          </a:prstGeom>
        </p:spPr>
      </p:pic>
    </p:spTree>
    <p:extLst>
      <p:ext uri="{BB962C8B-B14F-4D97-AF65-F5344CB8AC3E}">
        <p14:creationId xmlns:p14="http://schemas.microsoft.com/office/powerpoint/2010/main" val="256059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rme libre 6"/>
          <p:cNvSpPr/>
          <p:nvPr/>
        </p:nvSpPr>
        <p:spPr>
          <a:xfrm>
            <a:off x="283028" y="543494"/>
            <a:ext cx="6291943" cy="1759825"/>
          </a:xfrm>
          <a:custGeom>
            <a:avLst/>
            <a:gdLst>
              <a:gd name="connsiteX0" fmla="*/ 0 w 6291943"/>
              <a:gd name="connsiteY0" fmla="*/ 150808 h 1508081"/>
              <a:gd name="connsiteX1" fmla="*/ 150808 w 6291943"/>
              <a:gd name="connsiteY1" fmla="*/ 0 h 1508081"/>
              <a:gd name="connsiteX2" fmla="*/ 6141135 w 6291943"/>
              <a:gd name="connsiteY2" fmla="*/ 0 h 1508081"/>
              <a:gd name="connsiteX3" fmla="*/ 6291943 w 6291943"/>
              <a:gd name="connsiteY3" fmla="*/ 150808 h 1508081"/>
              <a:gd name="connsiteX4" fmla="*/ 6291943 w 6291943"/>
              <a:gd name="connsiteY4" fmla="*/ 1357273 h 1508081"/>
              <a:gd name="connsiteX5" fmla="*/ 6141135 w 6291943"/>
              <a:gd name="connsiteY5" fmla="*/ 1508081 h 1508081"/>
              <a:gd name="connsiteX6" fmla="*/ 150808 w 6291943"/>
              <a:gd name="connsiteY6" fmla="*/ 1508081 h 1508081"/>
              <a:gd name="connsiteX7" fmla="*/ 0 w 6291943"/>
              <a:gd name="connsiteY7" fmla="*/ 1357273 h 1508081"/>
              <a:gd name="connsiteX8" fmla="*/ 0 w 6291943"/>
              <a:gd name="connsiteY8" fmla="*/ 150808 h 150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1943" h="1508081">
                <a:moveTo>
                  <a:pt x="0" y="150808"/>
                </a:moveTo>
                <a:cubicBezTo>
                  <a:pt x="0" y="67519"/>
                  <a:pt x="67519" y="0"/>
                  <a:pt x="150808" y="0"/>
                </a:cubicBezTo>
                <a:lnTo>
                  <a:pt x="6141135" y="0"/>
                </a:lnTo>
                <a:cubicBezTo>
                  <a:pt x="6224424" y="0"/>
                  <a:pt x="6291943" y="67519"/>
                  <a:pt x="6291943" y="150808"/>
                </a:cubicBezTo>
                <a:lnTo>
                  <a:pt x="6291943" y="1357273"/>
                </a:lnTo>
                <a:cubicBezTo>
                  <a:pt x="6291943" y="1440562"/>
                  <a:pt x="6224424" y="1508081"/>
                  <a:pt x="6141135" y="1508081"/>
                </a:cubicBezTo>
                <a:lnTo>
                  <a:pt x="150808" y="1508081"/>
                </a:lnTo>
                <a:cubicBezTo>
                  <a:pt x="67519" y="1508081"/>
                  <a:pt x="0" y="1440562"/>
                  <a:pt x="0" y="1357273"/>
                </a:cubicBezTo>
                <a:lnTo>
                  <a:pt x="0" y="150808"/>
                </a:lnTo>
                <a:close/>
              </a:path>
            </a:pathLst>
          </a:custGeom>
          <a:solidFill>
            <a:schemeClr val="bg1"/>
          </a:solidFill>
          <a:ln w="28575">
            <a:solidFill>
              <a:srgbClr val="00B0F0"/>
            </a:solidFill>
          </a:ln>
        </p:spPr>
        <p:style>
          <a:lnRef idx="0">
            <a:scrgbClr r="0" g="0" b="0"/>
          </a:lnRef>
          <a:fillRef idx="3">
            <a:scrgbClr r="0" g="0" b="0"/>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1451106" tIns="41910" rIns="41911" bIns="41910" numCol="1" spcCol="1270" anchor="ctr" anchorCtr="0">
            <a:noAutofit/>
          </a:bodyPr>
          <a:lstStyle/>
          <a:p>
            <a:pPr lvl="0" defTabSz="889000">
              <a:lnSpc>
                <a:spcPct val="90000"/>
              </a:lnSpc>
              <a:spcBef>
                <a:spcPct val="0"/>
              </a:spcBef>
              <a:spcAft>
                <a:spcPct val="35000"/>
              </a:spcAft>
            </a:pPr>
            <a:r>
              <a:rPr lang="fr-FR" sz="1200" b="1" dirty="0">
                <a:latin typeface="Arial" panose="020B0604020202020204" pitchFamily="34" charset="0"/>
                <a:cs typeface="Arial" panose="020B0604020202020204" pitchFamily="34" charset="0"/>
              </a:rPr>
              <a:t>7- Entraînement(s) sur fiche</a:t>
            </a:r>
          </a:p>
          <a:p>
            <a:pPr marL="171450" lvl="1" indent="-171450" defTabSz="711200">
              <a:lnSpc>
                <a:spcPct val="90000"/>
              </a:lnSpc>
              <a:spcBef>
                <a:spcPct val="0"/>
              </a:spcBef>
              <a:spcAft>
                <a:spcPct val="15000"/>
              </a:spcAft>
              <a:buChar char="••"/>
            </a:pPr>
            <a:r>
              <a:rPr lang="fr-FR" sz="1200" dirty="0">
                <a:latin typeface="Arial" panose="020B0604020202020204" pitchFamily="34" charset="0"/>
                <a:cs typeface="Arial" panose="020B0604020202020204" pitchFamily="34" charset="0"/>
              </a:rPr>
              <a:t>Rechercher des modèles sur Internet ou les créer soi-même. En tapant les mots clés : pixel art / symétrie, on trouve d’innombrables fiches et dessins pour tous les niveaux libres pour le téléchargement.</a:t>
            </a:r>
          </a:p>
          <a:p>
            <a:pPr marL="171450" lvl="1" indent="-171450" defTabSz="711200">
              <a:lnSpc>
                <a:spcPct val="90000"/>
              </a:lnSpc>
              <a:spcBef>
                <a:spcPct val="0"/>
              </a:spcBef>
              <a:spcAft>
                <a:spcPct val="15000"/>
              </a:spcAft>
              <a:buChar char="••"/>
            </a:pPr>
            <a:r>
              <a:rPr lang="fr-FR" sz="1200" dirty="0">
                <a:latin typeface="Arial" panose="020B0604020202020204" pitchFamily="34" charset="0"/>
                <a:cs typeface="Arial" panose="020B0604020202020204" pitchFamily="34" charset="0"/>
              </a:rPr>
              <a:t>Reproduction en symétrie axiale avec des dessins simples pour commencer, puis de plus en plus compliqués (dessins touchant ou pas l’axe de symétrie).</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3" y="8838979"/>
            <a:ext cx="643844" cy="226809"/>
          </a:xfrm>
          <a:prstGeom prst="rect">
            <a:avLst/>
          </a:prstGeom>
        </p:spPr>
      </p:pic>
      <p:pic>
        <p:nvPicPr>
          <p:cNvPr id="2" name="Image 1">
            <a:extLst>
              <a:ext uri="{FF2B5EF4-FFF2-40B4-BE49-F238E27FC236}">
                <a16:creationId xmlns:a16="http://schemas.microsoft.com/office/drawing/2014/main" id="{E7488B3E-C16F-49BD-9BBF-88206AD62785}"/>
              </a:ext>
            </a:extLst>
          </p:cNvPr>
          <p:cNvPicPr>
            <a:picLocks noChangeAspect="1"/>
          </p:cNvPicPr>
          <p:nvPr/>
        </p:nvPicPr>
        <p:blipFill>
          <a:blip r:embed="rId3"/>
          <a:stretch>
            <a:fillRect/>
          </a:stretch>
        </p:blipFill>
        <p:spPr>
          <a:xfrm>
            <a:off x="388725" y="706020"/>
            <a:ext cx="674212" cy="846233"/>
          </a:xfrm>
          <a:prstGeom prst="rect">
            <a:avLst/>
          </a:prstGeom>
        </p:spPr>
      </p:pic>
      <p:pic>
        <p:nvPicPr>
          <p:cNvPr id="3" name="Image 2">
            <a:extLst>
              <a:ext uri="{FF2B5EF4-FFF2-40B4-BE49-F238E27FC236}">
                <a16:creationId xmlns:a16="http://schemas.microsoft.com/office/drawing/2014/main" id="{B8DBDFE0-26D0-4D69-ADB9-4FAEA8FF18B7}"/>
              </a:ext>
            </a:extLst>
          </p:cNvPr>
          <p:cNvPicPr>
            <a:picLocks noChangeAspect="1"/>
          </p:cNvPicPr>
          <p:nvPr/>
        </p:nvPicPr>
        <p:blipFill>
          <a:blip r:embed="rId4"/>
          <a:stretch>
            <a:fillRect/>
          </a:stretch>
        </p:blipFill>
        <p:spPr>
          <a:xfrm>
            <a:off x="930148" y="1354399"/>
            <a:ext cx="769651" cy="749330"/>
          </a:xfrm>
          <a:prstGeom prst="rect">
            <a:avLst/>
          </a:prstGeom>
        </p:spPr>
      </p:pic>
      <p:sp>
        <p:nvSpPr>
          <p:cNvPr id="14" name="Forme libre 6">
            <a:extLst>
              <a:ext uri="{FF2B5EF4-FFF2-40B4-BE49-F238E27FC236}">
                <a16:creationId xmlns:a16="http://schemas.microsoft.com/office/drawing/2014/main" id="{074A48CF-9B1C-4843-9551-60C41F5987C8}"/>
              </a:ext>
            </a:extLst>
          </p:cNvPr>
          <p:cNvSpPr/>
          <p:nvPr/>
        </p:nvSpPr>
        <p:spPr>
          <a:xfrm>
            <a:off x="283028" y="2465845"/>
            <a:ext cx="6291943" cy="4840301"/>
          </a:xfrm>
          <a:custGeom>
            <a:avLst/>
            <a:gdLst>
              <a:gd name="connsiteX0" fmla="*/ 0 w 6291943"/>
              <a:gd name="connsiteY0" fmla="*/ 150808 h 1508081"/>
              <a:gd name="connsiteX1" fmla="*/ 150808 w 6291943"/>
              <a:gd name="connsiteY1" fmla="*/ 0 h 1508081"/>
              <a:gd name="connsiteX2" fmla="*/ 6141135 w 6291943"/>
              <a:gd name="connsiteY2" fmla="*/ 0 h 1508081"/>
              <a:gd name="connsiteX3" fmla="*/ 6291943 w 6291943"/>
              <a:gd name="connsiteY3" fmla="*/ 150808 h 1508081"/>
              <a:gd name="connsiteX4" fmla="*/ 6291943 w 6291943"/>
              <a:gd name="connsiteY4" fmla="*/ 1357273 h 1508081"/>
              <a:gd name="connsiteX5" fmla="*/ 6141135 w 6291943"/>
              <a:gd name="connsiteY5" fmla="*/ 1508081 h 1508081"/>
              <a:gd name="connsiteX6" fmla="*/ 150808 w 6291943"/>
              <a:gd name="connsiteY6" fmla="*/ 1508081 h 1508081"/>
              <a:gd name="connsiteX7" fmla="*/ 0 w 6291943"/>
              <a:gd name="connsiteY7" fmla="*/ 1357273 h 1508081"/>
              <a:gd name="connsiteX8" fmla="*/ 0 w 6291943"/>
              <a:gd name="connsiteY8" fmla="*/ 150808 h 150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1943" h="1508081">
                <a:moveTo>
                  <a:pt x="0" y="150808"/>
                </a:moveTo>
                <a:cubicBezTo>
                  <a:pt x="0" y="67519"/>
                  <a:pt x="67519" y="0"/>
                  <a:pt x="150808" y="0"/>
                </a:cubicBezTo>
                <a:lnTo>
                  <a:pt x="6141135" y="0"/>
                </a:lnTo>
                <a:cubicBezTo>
                  <a:pt x="6224424" y="0"/>
                  <a:pt x="6291943" y="67519"/>
                  <a:pt x="6291943" y="150808"/>
                </a:cubicBezTo>
                <a:lnTo>
                  <a:pt x="6291943" y="1357273"/>
                </a:lnTo>
                <a:cubicBezTo>
                  <a:pt x="6291943" y="1440562"/>
                  <a:pt x="6224424" y="1508081"/>
                  <a:pt x="6141135" y="1508081"/>
                </a:cubicBezTo>
                <a:lnTo>
                  <a:pt x="150808" y="1508081"/>
                </a:lnTo>
                <a:cubicBezTo>
                  <a:pt x="67519" y="1508081"/>
                  <a:pt x="0" y="1440562"/>
                  <a:pt x="0" y="1357273"/>
                </a:cubicBezTo>
                <a:lnTo>
                  <a:pt x="0" y="150808"/>
                </a:lnTo>
                <a:close/>
              </a:path>
            </a:pathLst>
          </a:custGeom>
          <a:solidFill>
            <a:schemeClr val="bg1"/>
          </a:solidFill>
          <a:ln w="28575">
            <a:solidFill>
              <a:srgbClr val="00B0F0"/>
            </a:solidFill>
          </a:ln>
        </p:spPr>
        <p:style>
          <a:lnRef idx="0">
            <a:scrgbClr r="0" g="0" b="0"/>
          </a:lnRef>
          <a:fillRef idx="3">
            <a:scrgbClr r="0" g="0" b="0"/>
          </a:fillRef>
          <a:effectRef idx="3">
            <a:schemeClr val="lt1">
              <a:hueOff val="0"/>
              <a:satOff val="0"/>
              <a:lumOff val="0"/>
              <a:alphaOff val="0"/>
            </a:schemeClr>
          </a:effectRef>
          <a:fontRef idx="minor">
            <a:schemeClr val="dk1">
              <a:hueOff val="0"/>
              <a:satOff val="0"/>
              <a:lumOff val="0"/>
              <a:alphaOff val="0"/>
            </a:schemeClr>
          </a:fontRef>
        </p:style>
        <p:txBody>
          <a:bodyPr spcFirstLastPara="0" vert="horz" wrap="square" lIns="540000" tIns="41910" rIns="41911" bIns="41910" numCol="1" spcCol="1270" anchor="ctr" anchorCtr="0">
            <a:noAutofit/>
          </a:bodyPr>
          <a:lstStyle/>
          <a:p>
            <a:pPr lvl="0" defTabSz="889000">
              <a:lnSpc>
                <a:spcPct val="90000"/>
              </a:lnSpc>
              <a:spcBef>
                <a:spcPct val="0"/>
              </a:spcBef>
              <a:spcAft>
                <a:spcPct val="35000"/>
              </a:spcAft>
            </a:pPr>
            <a:r>
              <a:rPr lang="fr-FR" sz="1200" b="1" dirty="0">
                <a:latin typeface="Arial" panose="020B0604020202020204" pitchFamily="34" charset="0"/>
                <a:cs typeface="Arial" panose="020B0604020202020204" pitchFamily="34" charset="0"/>
              </a:rPr>
              <a:t>8- Production d’une œuvre collective.</a:t>
            </a:r>
          </a:p>
          <a:p>
            <a:pPr lvl="0" defTabSz="889000">
              <a:lnSpc>
                <a:spcPct val="90000"/>
              </a:lnSpc>
              <a:spcBef>
                <a:spcPct val="0"/>
              </a:spcBef>
              <a:spcAft>
                <a:spcPct val="35000"/>
              </a:spcAft>
            </a:pPr>
            <a:r>
              <a:rPr lang="fr-FR" sz="1200" dirty="0">
                <a:latin typeface="Arial" panose="020B0604020202020204" pitchFamily="34" charset="0"/>
                <a:cs typeface="Arial" panose="020B0604020202020204" pitchFamily="34" charset="0"/>
              </a:rPr>
              <a:t>Plusieurs organisations possibles : le but est de produire une œuvre collective qui sera l’aboutissement du projet et qui sera exposée dans une partie commune de l’école ou dans un lieu bien visible de l’extérieur.</a:t>
            </a:r>
          </a:p>
          <a:p>
            <a:pPr marL="171450" lvl="1" indent="-171450" defTabSz="711200">
              <a:lnSpc>
                <a:spcPct val="90000"/>
              </a:lnSpc>
              <a:spcBef>
                <a:spcPct val="0"/>
              </a:spcBef>
              <a:spcAft>
                <a:spcPct val="15000"/>
              </a:spcAft>
              <a:buChar char="••"/>
            </a:pPr>
            <a:r>
              <a:rPr lang="fr-FR" sz="1200" dirty="0">
                <a:latin typeface="Arial" panose="020B0604020202020204" pitchFamily="34" charset="0"/>
                <a:cs typeface="Arial" panose="020B0604020202020204" pitchFamily="34" charset="0"/>
              </a:rPr>
              <a:t>Production d’une fresque collective de groupe classe ou alors une fresque par petits groupes.</a:t>
            </a:r>
          </a:p>
          <a:p>
            <a:pPr marL="171450" lvl="1" indent="-171450" defTabSz="711200">
              <a:lnSpc>
                <a:spcPct val="90000"/>
              </a:lnSpc>
              <a:spcBef>
                <a:spcPct val="0"/>
              </a:spcBef>
              <a:spcAft>
                <a:spcPct val="15000"/>
              </a:spcAft>
              <a:buChar char="••"/>
            </a:pPr>
            <a:r>
              <a:rPr lang="fr-FR" sz="1200" dirty="0">
                <a:latin typeface="Arial" panose="020B0604020202020204" pitchFamily="34" charset="0"/>
                <a:cs typeface="Arial" panose="020B0604020202020204" pitchFamily="34" charset="0"/>
              </a:rPr>
              <a:t>Le thème peut être défini avant les production libres ou le thème peut être défini après des compositions libres des élèves en fonction de ce qui pourrait aller ensemble, ce qui pourrait raconter une histoire.</a:t>
            </a:r>
          </a:p>
          <a:p>
            <a:pPr marL="171450" lvl="1" indent="-171450" defTabSz="711200">
              <a:lnSpc>
                <a:spcPct val="90000"/>
              </a:lnSpc>
              <a:spcBef>
                <a:spcPct val="0"/>
              </a:spcBef>
              <a:spcAft>
                <a:spcPct val="15000"/>
              </a:spcAft>
              <a:buChar char="••"/>
            </a:pPr>
            <a:r>
              <a:rPr lang="fr-FR" sz="1200" dirty="0">
                <a:latin typeface="Arial" panose="020B0604020202020204" pitchFamily="34" charset="0"/>
                <a:cs typeface="Arial" panose="020B0604020202020204" pitchFamily="34" charset="0"/>
              </a:rPr>
              <a:t>Plusieurs compositions finales de la fresque collective. Par exemple :</a:t>
            </a:r>
          </a:p>
          <a:p>
            <a:pPr marL="628650" lvl="2" indent="-171450" defTabSz="711200">
              <a:lnSpc>
                <a:spcPct val="90000"/>
              </a:lnSpc>
              <a:spcBef>
                <a:spcPct val="0"/>
              </a:spcBef>
              <a:spcAft>
                <a:spcPct val="15000"/>
              </a:spcAft>
              <a:buChar char="••"/>
            </a:pPr>
            <a:r>
              <a:rPr lang="fr-FR" sz="1200" dirty="0">
                <a:latin typeface="Arial" panose="020B0604020202020204" pitchFamily="34" charset="0"/>
                <a:cs typeface="Arial" panose="020B0604020202020204" pitchFamily="34" charset="0"/>
              </a:rPr>
              <a:t>En organisant plusieurs production réalisées avec Pixel Art. On imprime les dessins et on les organise.</a:t>
            </a:r>
          </a:p>
          <a:p>
            <a:pPr marL="628650" lvl="2" indent="-171450" defTabSz="711200">
              <a:lnSpc>
                <a:spcPct val="90000"/>
              </a:lnSpc>
              <a:spcBef>
                <a:spcPct val="0"/>
              </a:spcBef>
              <a:spcAft>
                <a:spcPct val="15000"/>
              </a:spcAft>
              <a:buChar char="••"/>
            </a:pPr>
            <a:r>
              <a:rPr lang="fr-FR" sz="1200" dirty="0">
                <a:latin typeface="Arial" panose="020B0604020202020204" pitchFamily="34" charset="0"/>
                <a:cs typeface="Arial" panose="020B0604020202020204" pitchFamily="34" charset="0"/>
              </a:rPr>
              <a:t>La fresque peut aussi se faire à partir de plusieurs grilles papier que l’on assemble.</a:t>
            </a:r>
          </a:p>
          <a:p>
            <a:pPr marL="628650" lvl="2" indent="-171450" defTabSz="711200">
              <a:lnSpc>
                <a:spcPct val="90000"/>
              </a:lnSpc>
              <a:spcBef>
                <a:spcPct val="0"/>
              </a:spcBef>
              <a:spcAft>
                <a:spcPct val="15000"/>
              </a:spcAft>
              <a:buChar char="••"/>
            </a:pPr>
            <a:r>
              <a:rPr lang="fr-FR" sz="1200" dirty="0">
                <a:latin typeface="Arial" panose="020B0604020202020204" pitchFamily="34" charset="0"/>
                <a:cs typeface="Arial" panose="020B0604020202020204" pitchFamily="34" charset="0"/>
              </a:rPr>
              <a:t>Un mélange des deux</a:t>
            </a:r>
          </a:p>
          <a:p>
            <a:pPr marL="628650" lvl="2" indent="-171450" defTabSz="711200">
              <a:lnSpc>
                <a:spcPct val="90000"/>
              </a:lnSpc>
              <a:spcBef>
                <a:spcPct val="0"/>
              </a:spcBef>
              <a:spcAft>
                <a:spcPct val="15000"/>
              </a:spcAft>
              <a:buChar char="••"/>
            </a:pPr>
            <a:r>
              <a:rPr lang="fr-FR" sz="1200" dirty="0">
                <a:latin typeface="Arial" panose="020B0604020202020204" pitchFamily="34" charset="0"/>
                <a:cs typeface="Arial" panose="020B0604020202020204" pitchFamily="34" charset="0"/>
              </a:rPr>
              <a:t>Réalisation de la fresque en Post-it à partir de la version papier.</a:t>
            </a:r>
          </a:p>
          <a:p>
            <a:pPr marL="171450" lvl="1" indent="-171450" defTabSz="711200">
              <a:lnSpc>
                <a:spcPct val="90000"/>
              </a:lnSpc>
              <a:spcBef>
                <a:spcPct val="0"/>
              </a:spcBef>
              <a:spcAft>
                <a:spcPct val="15000"/>
              </a:spcAft>
              <a:buChar char="••"/>
            </a:pPr>
            <a:endParaRPr lang="fr-FR" sz="1200" dirty="0">
              <a:latin typeface="Arial" panose="020B0604020202020204" pitchFamily="34" charset="0"/>
              <a:cs typeface="Arial" panose="020B0604020202020204" pitchFamily="34" charset="0"/>
            </a:endParaRPr>
          </a:p>
          <a:p>
            <a:pPr marL="171450" lvl="1" indent="-171450" defTabSz="711200">
              <a:lnSpc>
                <a:spcPct val="90000"/>
              </a:lnSpc>
              <a:spcBef>
                <a:spcPct val="0"/>
              </a:spcBef>
              <a:spcAft>
                <a:spcPct val="15000"/>
              </a:spcAft>
              <a:buChar char="••"/>
            </a:pPr>
            <a:endParaRPr lang="fr-FR" sz="1200" dirty="0">
              <a:latin typeface="Arial" panose="020B0604020202020204" pitchFamily="34" charset="0"/>
              <a:cs typeface="Arial" panose="020B0604020202020204" pitchFamily="34" charset="0"/>
            </a:endParaRPr>
          </a:p>
          <a:p>
            <a:pPr marL="171450" lvl="1" indent="-171450" defTabSz="711200">
              <a:lnSpc>
                <a:spcPct val="90000"/>
              </a:lnSpc>
              <a:spcBef>
                <a:spcPct val="0"/>
              </a:spcBef>
              <a:spcAft>
                <a:spcPct val="15000"/>
              </a:spcAft>
              <a:buChar char="••"/>
            </a:pPr>
            <a:endParaRPr lang="fr-FR" sz="1200" dirty="0">
              <a:latin typeface="Arial" panose="020B0604020202020204" pitchFamily="34" charset="0"/>
              <a:cs typeface="Arial" panose="020B0604020202020204" pitchFamily="34" charset="0"/>
            </a:endParaRPr>
          </a:p>
        </p:txBody>
      </p:sp>
      <p:sp>
        <p:nvSpPr>
          <p:cNvPr id="17" name="Rectangle à coins arrondis 16"/>
          <p:cNvSpPr/>
          <p:nvPr/>
        </p:nvSpPr>
        <p:spPr>
          <a:xfrm>
            <a:off x="2299042" y="6265130"/>
            <a:ext cx="1327322" cy="895584"/>
          </a:xfrm>
          <a:prstGeom prst="roundRect">
            <a:avLst>
              <a:gd name="adj" fmla="val 10000"/>
            </a:avLst>
          </a:prstGeom>
          <a:blipFill>
            <a:blip r:embed="rId5" cstate="print">
              <a:extLst>
                <a:ext uri="{28A0092B-C50C-407E-A947-70E740481C1C}">
                  <a14:useLocalDpi xmlns:a14="http://schemas.microsoft.com/office/drawing/2010/main" val="0"/>
                </a:ext>
              </a:extLst>
            </a:blip>
            <a:srcRect/>
            <a:stretch>
              <a:fillRect t="-1000" b="-1000"/>
            </a:stretch>
          </a:blipFill>
        </p:spPr>
        <p:style>
          <a:lnRef idx="2">
            <a:schemeClr val="accent4">
              <a:shade val="80000"/>
              <a:hueOff val="0"/>
              <a:satOff val="0"/>
              <a:lumOff val="0"/>
              <a:alphaOff val="0"/>
            </a:schemeClr>
          </a:lnRef>
          <a:fillRef idx="1">
            <a:scrgbClr r="0" g="0" b="0"/>
          </a:fillRef>
          <a:effectRef idx="0">
            <a:schemeClr val="accent4">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3490887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duotone>
              <a:schemeClr val="accent2">
                <a:shade val="45000"/>
                <a:satMod val="135000"/>
              </a:schemeClr>
              <a:prstClr val="white"/>
            </a:duotone>
          </a:blip>
          <a:stretch>
            <a:fillRect/>
          </a:stretch>
        </p:blipFill>
        <p:spPr>
          <a:xfrm rot="16200000">
            <a:off x="1585803" y="3871803"/>
            <a:ext cx="9144000" cy="14003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5881" y="8817207"/>
            <a:ext cx="643844" cy="226809"/>
          </a:xfrm>
          <a:prstGeom prst="rect">
            <a:avLst/>
          </a:prstGeom>
        </p:spPr>
      </p:pic>
      <p:sp>
        <p:nvSpPr>
          <p:cNvPr id="2" name="Flèche droite à entaille 1"/>
          <p:cNvSpPr/>
          <p:nvPr/>
        </p:nvSpPr>
        <p:spPr>
          <a:xfrm>
            <a:off x="472986" y="741604"/>
            <a:ext cx="678746" cy="340208"/>
          </a:xfrm>
          <a:prstGeom prst="notchedRightArrow">
            <a:avLst/>
          </a:prstGeom>
          <a:solidFill>
            <a:srgbClr val="FAE8E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p:cNvSpPr txBox="1"/>
          <p:nvPr/>
        </p:nvSpPr>
        <p:spPr>
          <a:xfrm>
            <a:off x="1263595" y="773208"/>
            <a:ext cx="4082147" cy="461665"/>
          </a:xfrm>
          <a:prstGeom prst="rect">
            <a:avLst/>
          </a:prstGeom>
          <a:noFill/>
        </p:spPr>
        <p:txBody>
          <a:bodyPr wrap="square" rtlCol="0">
            <a:spAutoFit/>
          </a:bodyPr>
          <a:lstStyle/>
          <a:p>
            <a:r>
              <a:rPr lang="fr-FR" sz="1200" b="1" dirty="0">
                <a:latin typeface="Arial" panose="020B0604020202020204" pitchFamily="34" charset="0"/>
                <a:cs typeface="Arial" panose="020B0604020202020204" pitchFamily="34" charset="0"/>
              </a:rPr>
              <a:t>Pour aller plus loin </a:t>
            </a:r>
            <a:r>
              <a:rPr lang="fr-FR" sz="1200" dirty="0">
                <a:latin typeface="Arial" panose="020B0604020202020204" pitchFamily="34" charset="0"/>
                <a:cs typeface="Arial" panose="020B0604020202020204" pitchFamily="34" charset="0"/>
              </a:rPr>
              <a:t>: séance clé en main Cycle 2 sur le site </a:t>
            </a:r>
            <a:r>
              <a:rPr lang="fr-FR" sz="1200" dirty="0" err="1">
                <a:latin typeface="Arial" panose="020B0604020202020204" pitchFamily="34" charset="0"/>
                <a:cs typeface="Arial" panose="020B0604020202020204" pitchFamily="34" charset="0"/>
              </a:rPr>
              <a:t>Tice</a:t>
            </a:r>
            <a:r>
              <a:rPr lang="fr-FR" sz="1200" dirty="0">
                <a:latin typeface="Arial" panose="020B0604020202020204" pitchFamily="34" charset="0"/>
                <a:cs typeface="Arial" panose="020B0604020202020204" pitchFamily="34" charset="0"/>
              </a:rPr>
              <a:t> 87 : rubrique Enseignants (Projets clé en main)</a:t>
            </a:r>
          </a:p>
        </p:txBody>
      </p:sp>
      <p:pic>
        <p:nvPicPr>
          <p:cNvPr id="11" name="Imag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1575" y="1448051"/>
            <a:ext cx="3696789" cy="2772591"/>
          </a:xfrm>
          <a:prstGeom prst="rect">
            <a:avLst/>
          </a:prstGeom>
        </p:spPr>
      </p:pic>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1575" y="4360449"/>
            <a:ext cx="3696789" cy="2077934"/>
          </a:xfrm>
          <a:prstGeom prst="rect">
            <a:avLst/>
          </a:prstGeom>
        </p:spPr>
      </p:pic>
      <p:sp>
        <p:nvSpPr>
          <p:cNvPr id="13" name="ZoneTexte 12"/>
          <p:cNvSpPr txBox="1"/>
          <p:nvPr/>
        </p:nvSpPr>
        <p:spPr>
          <a:xfrm>
            <a:off x="1171575" y="6442652"/>
            <a:ext cx="3716632" cy="738664"/>
          </a:xfrm>
          <a:prstGeom prst="rect">
            <a:avLst/>
          </a:prstGeom>
          <a:noFill/>
        </p:spPr>
        <p:txBody>
          <a:bodyPr wrap="square" rtlCol="0">
            <a:spAutoFit/>
          </a:bodyPr>
          <a:lstStyle/>
          <a:p>
            <a:pPr algn="ctr"/>
            <a:r>
              <a:rPr lang="fr-FR" sz="1400" dirty="0"/>
              <a:t>Projet réalisé par la classe de CE1 </a:t>
            </a:r>
          </a:p>
          <a:p>
            <a:pPr algn="ctr"/>
            <a:r>
              <a:rPr lang="fr-FR" sz="1400" dirty="0"/>
              <a:t>de Pierre </a:t>
            </a:r>
            <a:r>
              <a:rPr lang="fr-FR" sz="1400" dirty="0" err="1"/>
              <a:t>Cassagne</a:t>
            </a:r>
            <a:r>
              <a:rPr lang="fr-FR" sz="1400" dirty="0"/>
              <a:t>, avril 2017</a:t>
            </a:r>
          </a:p>
          <a:p>
            <a:pPr algn="ctr"/>
            <a:r>
              <a:rPr lang="fr-FR" sz="1400" dirty="0"/>
              <a:t>(Ecole élémentaire du </a:t>
            </a:r>
            <a:r>
              <a:rPr lang="fr-FR" sz="1400" dirty="0" err="1"/>
              <a:t>Vigenal</a:t>
            </a:r>
            <a:r>
              <a:rPr lang="fr-FR" sz="1400" dirty="0"/>
              <a:t>, HV2)</a:t>
            </a:r>
          </a:p>
        </p:txBody>
      </p:sp>
      <p:pic>
        <p:nvPicPr>
          <p:cNvPr id="9" name="Image 8">
            <a:extLst>
              <a:ext uri="{FF2B5EF4-FFF2-40B4-BE49-F238E27FC236}">
                <a16:creationId xmlns:a16="http://schemas.microsoft.com/office/drawing/2014/main" id="{6D1BC9FA-D90A-4CDF-B3BE-C6E88C5380A0}"/>
              </a:ext>
            </a:extLst>
          </p:cNvPr>
          <p:cNvPicPr>
            <a:picLocks noChangeAspect="1"/>
          </p:cNvPicPr>
          <p:nvPr/>
        </p:nvPicPr>
        <p:blipFill>
          <a:blip r:embed="rId6"/>
          <a:stretch>
            <a:fillRect/>
          </a:stretch>
        </p:blipFill>
        <p:spPr>
          <a:xfrm>
            <a:off x="472986" y="7859805"/>
            <a:ext cx="3243353" cy="542591"/>
          </a:xfrm>
          <a:prstGeom prst="rect">
            <a:avLst/>
          </a:prstGeom>
        </p:spPr>
      </p:pic>
      <p:pic>
        <p:nvPicPr>
          <p:cNvPr id="10" name="Image 9">
            <a:extLst>
              <a:ext uri="{FF2B5EF4-FFF2-40B4-BE49-F238E27FC236}">
                <a16:creationId xmlns:a16="http://schemas.microsoft.com/office/drawing/2014/main" id="{15B8620A-44D3-4396-9C6E-6BD5CDA9938D}"/>
              </a:ext>
            </a:extLst>
          </p:cNvPr>
          <p:cNvPicPr>
            <a:picLocks noChangeAspect="1"/>
          </p:cNvPicPr>
          <p:nvPr/>
        </p:nvPicPr>
        <p:blipFill>
          <a:blip r:embed="rId7"/>
          <a:stretch>
            <a:fillRect/>
          </a:stretch>
        </p:blipFill>
        <p:spPr>
          <a:xfrm>
            <a:off x="5660059" y="275464"/>
            <a:ext cx="995487" cy="995487"/>
          </a:xfrm>
          <a:prstGeom prst="rect">
            <a:avLst/>
          </a:prstGeom>
        </p:spPr>
      </p:pic>
      <p:sp>
        <p:nvSpPr>
          <p:cNvPr id="14" name="ZoneTexte 13">
            <a:extLst>
              <a:ext uri="{FF2B5EF4-FFF2-40B4-BE49-F238E27FC236}">
                <a16:creationId xmlns:a16="http://schemas.microsoft.com/office/drawing/2014/main" id="{C78A635F-5191-4AC3-B028-4777DA7A8C5C}"/>
              </a:ext>
            </a:extLst>
          </p:cNvPr>
          <p:cNvSpPr txBox="1"/>
          <p:nvPr/>
        </p:nvSpPr>
        <p:spPr>
          <a:xfrm>
            <a:off x="521059" y="8499724"/>
            <a:ext cx="4558270" cy="430887"/>
          </a:xfrm>
          <a:prstGeom prst="rect">
            <a:avLst/>
          </a:prstGeom>
          <a:noFill/>
        </p:spPr>
        <p:txBody>
          <a:bodyPr wrap="square" rtlCol="0">
            <a:spAutoFit/>
          </a:bodyPr>
          <a:lstStyle/>
          <a:p>
            <a:r>
              <a:rPr lang="fr-FR" sz="1100" dirty="0"/>
              <a:t>Document réalisé en 2017 par Mickaël Dubost IMF </a:t>
            </a:r>
          </a:p>
          <a:p>
            <a:r>
              <a:rPr lang="fr-FR" sz="1100" dirty="0"/>
              <a:t>(CPD numérique 2016-2018) - Actualisation juin 2023 JC Marquet (ERUN)</a:t>
            </a:r>
          </a:p>
        </p:txBody>
      </p:sp>
    </p:spTree>
    <p:extLst>
      <p:ext uri="{BB962C8B-B14F-4D97-AF65-F5344CB8AC3E}">
        <p14:creationId xmlns:p14="http://schemas.microsoft.com/office/powerpoint/2010/main" val="253430057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Vie d'équipe" ma:contentTypeID="0x0101001095A2DD57B16443A6D2EB2E2E46B3B30100D6E11E20D6600041BEC43079B051CEBC" ma:contentTypeVersion="20" ma:contentTypeDescription="" ma:contentTypeScope="" ma:versionID="a93d0e81374d9cefab8e11c30b121892">
  <xsd:schema xmlns:xsd="http://www.w3.org/2001/XMLSchema" xmlns:xs="http://www.w3.org/2001/XMLSchema" xmlns:p="http://schemas.microsoft.com/office/2006/metadata/properties" xmlns:ns1="http://schemas.microsoft.com/sharepoint/v3" xmlns:ns2="37d505b6-78a4-496f-b05b-b88bc71b69b9" xmlns:ns3="765a7ce7-c2a7-4579-aa00-5a3e4f759159" targetNamespace="http://schemas.microsoft.com/office/2006/metadata/properties" ma:root="true" ma:fieldsID="4a19b64b3c70877317b4b999d52abfd5" ns1:_="" ns2:_="" ns3:_="">
    <xsd:import namespace="http://schemas.microsoft.com/sharepoint/v3"/>
    <xsd:import namespace="37d505b6-78a4-496f-b05b-b88bc71b69b9"/>
    <xsd:import namespace="765a7ce7-c2a7-4579-aa00-5a3e4f759159"/>
    <xsd:element name="properties">
      <xsd:complexType>
        <xsd:sequence>
          <xsd:element name="documentManagement">
            <xsd:complexType>
              <xsd:all>
                <xsd:element ref="ns2:Année_x0020_scolaire" minOccurs="0"/>
                <xsd:element ref="ns2:Administratif" minOccurs="0"/>
                <xsd:element ref="ns2:Matériel_x0020_de_x0020_formation" minOccurs="0"/>
                <xsd:element ref="ns3:MediaServiceMetadata" minOccurs="0"/>
                <xsd:element ref="ns3:MediaServiceFastMetadata" minOccurs="0"/>
                <xsd:element ref="ns3:MediaServiceDateTaken" minOccurs="0"/>
                <xsd:element ref="ns3:MediaServiceOCR" minOccurs="0"/>
                <xsd:element ref="ns3:MediaServiceGenerationTime" minOccurs="0"/>
                <xsd:element ref="ns3:MediaServiceEventHashCode" minOccurs="0"/>
                <xsd:element ref="ns2:SharedWithUsers" minOccurs="0"/>
                <xsd:element ref="ns2:SharedWithDetails" minOccurs="0"/>
                <xsd:element ref="ns3:MediaServiceAutoKeyPoints" minOccurs="0"/>
                <xsd:element ref="ns3:MediaServiceKeyPoints" minOccurs="0"/>
                <xsd:element ref="ns3:_Flow_SignoffStatus" minOccurs="0"/>
                <xsd:element ref="ns1:_ip_UnifiedCompliancePolicyProperties" minOccurs="0"/>
                <xsd:element ref="ns1:_ip_UnifiedCompliancePolicyUIAc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Propriétés de la stratégie de conformité unifiée" ma:hidden="true" ma:internalName="_ip_UnifiedCompliancePolicyProperties">
      <xsd:simpleType>
        <xsd:restriction base="dms:Note"/>
      </xsd:simpleType>
    </xsd:element>
    <xsd:element name="_ip_UnifiedCompliancePolicyUIAction" ma:index="23"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d505b6-78a4-496f-b05b-b88bc71b69b9" elementFormDefault="qualified">
    <xsd:import namespace="http://schemas.microsoft.com/office/2006/documentManagement/types"/>
    <xsd:import namespace="http://schemas.microsoft.com/office/infopath/2007/PartnerControls"/>
    <xsd:element name="Année_x0020_scolaire" ma:index="8" nillable="true" ma:displayName="Année scolaire" ma:default="2018 / 2019" ma:internalName="Ann_x00e9_e_x0020_scolaire">
      <xsd:complexType>
        <xsd:complexContent>
          <xsd:extension base="dms:MultiChoiceFillIn">
            <xsd:sequence>
              <xsd:element name="Value" maxOccurs="unbounded" minOccurs="0" nillable="true">
                <xsd:simpleType>
                  <xsd:union memberTypes="dms:Text">
                    <xsd:simpleType>
                      <xsd:restriction base="dms:Choice">
                        <xsd:enumeration value="2017 / 2018"/>
                        <xsd:enumeration value="2018 / 2019"/>
                        <xsd:enumeration value="2019 / 2020"/>
                        <xsd:enumeration value="2020 / 2021"/>
                      </xsd:restriction>
                    </xsd:simpleType>
                  </xsd:union>
                </xsd:simpleType>
              </xsd:element>
            </xsd:sequence>
          </xsd:extension>
        </xsd:complexContent>
      </xsd:complexType>
    </xsd:element>
    <xsd:element name="Administratif" ma:index="9" nillable="true" ma:displayName="Administratif" ma:internalName="Administratif">
      <xsd:complexType>
        <xsd:complexContent>
          <xsd:extension base="dms:MultiChoiceFillIn">
            <xsd:sequence>
              <xsd:element name="Value" maxOccurs="unbounded" minOccurs="0" nillable="true">
                <xsd:simpleType>
                  <xsd:union memberTypes="dms:Text">
                    <xsd:simpleType>
                      <xsd:restriction base="dms:Choice">
                        <xsd:enumeration value="Livret PE"/>
                        <xsd:enumeration value="Présentations"/>
                        <xsd:enumeration value="Conventions"/>
                        <xsd:enumeration value="Droits"/>
                        <xsd:enumeration value="ENT"/>
                        <xsd:enumeration value="Direction d’école"/>
                        <xsd:enumeration value="Interne"/>
                      </xsd:restriction>
                    </xsd:simpleType>
                  </xsd:union>
                </xsd:simpleType>
              </xsd:element>
            </xsd:sequence>
          </xsd:extension>
        </xsd:complexContent>
      </xsd:complexType>
    </xsd:element>
    <xsd:element name="Matériel_x0020_de_x0020_formation" ma:index="10" nillable="true" ma:displayName="Matériel de formation" ma:internalName="Mat_x00e9_riel_x0020_de_x0020_formation">
      <xsd:complexType>
        <xsd:complexContent>
          <xsd:extension base="dms:MultiChoiceFillIn">
            <xsd:sequence>
              <xsd:element name="Value" maxOccurs="unbounded" minOccurs="0" nillable="true">
                <xsd:simpleType>
                  <xsd:union memberTypes="dms:Text">
                    <xsd:simpleType>
                      <xsd:restriction base="dms:Choice">
                        <xsd:enumeration value="ENT"/>
                        <xsd:enumeration value="TNI"/>
                        <xsd:enumeration value="Robot"/>
                        <xsd:enumeration value="Direction"/>
                      </xsd:restriction>
                    </xsd:simpleType>
                  </xsd:union>
                </xsd:simpleType>
              </xsd:element>
            </xsd:sequence>
          </xsd:extension>
        </xsd:complexContent>
      </xsd:complexType>
    </xsd:element>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7" nillable="true" ma:displayName="Taxonomy Catch All Column" ma:hidden="true" ma:list="{8d5a5d12-7b9f-4e22-bc33-f786fb6dbe58}" ma:internalName="TaxCatchAll" ma:showField="CatchAllData" ma:web="37d505b6-78a4-496f-b05b-b88bc71b69b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65a7ce7-c2a7-4579-aa00-5a3e4f75915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_Flow_SignoffStatus" ma:index="21" nillable="true" ma:displayName="État de validation" ma:internalName="_x00c9_tat_x0020_de_x0020_validation">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lcf76f155ced4ddcb4097134ff3c332f" ma:index="26" nillable="true" ma:taxonomy="true" ma:internalName="lcf76f155ced4ddcb4097134ff3c332f" ma:taxonomyFieldName="MediaServiceImageTags" ma:displayName="Balises d’images" ma:readOnly="false" ma:fieldId="{5cf76f15-5ced-4ddc-b409-7134ff3c332f}" ma:taxonomyMulti="true" ma:sspId="da1f1ecb-7298-4fa3-bae6-da256f38467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65a7ce7-c2a7-4579-aa00-5a3e4f759159">
      <Terms xmlns="http://schemas.microsoft.com/office/infopath/2007/PartnerControls"/>
    </lcf76f155ced4ddcb4097134ff3c332f>
    <Administratif xmlns="37d505b6-78a4-496f-b05b-b88bc71b69b9" xsi:nil="true"/>
    <TaxCatchAll xmlns="37d505b6-78a4-496f-b05b-b88bc71b69b9" xsi:nil="true"/>
    <Année_x0020_scolaire xmlns="37d505b6-78a4-496f-b05b-b88bc71b69b9">
      <Value>2018 / 2019</Value>
    </Année_x0020_scolaire>
    <_Flow_SignoffStatus xmlns="765a7ce7-c2a7-4579-aa00-5a3e4f759159" xsi:nil="true"/>
    <_ip_UnifiedCompliancePolicyProperties xmlns="http://schemas.microsoft.com/sharepoint/v3" xsi:nil="true"/>
    <Matériel_x0020_de_x0020_formation xmlns="37d505b6-78a4-496f-b05b-b88bc71b69b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3451D0-595E-4B1C-A63D-B57778B113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7d505b6-78a4-496f-b05b-b88bc71b69b9"/>
    <ds:schemaRef ds:uri="765a7ce7-c2a7-4579-aa00-5a3e4f7591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3B5712C-2D32-486E-8D87-43A40AA49ECD}">
  <ds:schemaRefs>
    <ds:schemaRef ds:uri="http://schemas.openxmlformats.org/package/2006/metadata/core-properties"/>
    <ds:schemaRef ds:uri="http://schemas.microsoft.com/office/2006/metadata/properties"/>
    <ds:schemaRef ds:uri="37d505b6-78a4-496f-b05b-b88bc71b69b9"/>
    <ds:schemaRef ds:uri="765a7ce7-c2a7-4579-aa00-5a3e4f759159"/>
    <ds:schemaRef ds:uri="http://purl.org/dc/terms/"/>
    <ds:schemaRef ds:uri="http://www.w3.org/XML/1998/namespace"/>
    <ds:schemaRef ds:uri="http://purl.org/dc/dcmitype/"/>
    <ds:schemaRef ds:uri="http://schemas.microsoft.com/office/2006/documentManagement/types"/>
    <ds:schemaRef ds:uri="http://purl.org/dc/elements/1.1/"/>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0FF67C88-DC81-4AED-88EA-150960CB23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1175</TotalTime>
  <Words>1012</Words>
  <Application>Microsoft Office PowerPoint</Application>
  <PresentationFormat>Format US (216 x 279 mm)</PresentationFormat>
  <Paragraphs>73</Paragraphs>
  <Slides>5</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vt:i4>
      </vt:variant>
    </vt:vector>
  </HeadingPairs>
  <TitlesOfParts>
    <vt:vector size="10" baseType="lpstr">
      <vt:lpstr>Arial</vt:lpstr>
      <vt:lpstr>Arial Black</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vector>
  </TitlesOfParts>
  <Company>VDL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Claire Giner</dc:creator>
  <cp:lastModifiedBy>Jean-christophe Marquet</cp:lastModifiedBy>
  <cp:revision>63</cp:revision>
  <cp:lastPrinted>2023-05-30T11:17:51Z</cp:lastPrinted>
  <dcterms:created xsi:type="dcterms:W3CDTF">2016-11-21T15:32:07Z</dcterms:created>
  <dcterms:modified xsi:type="dcterms:W3CDTF">2023-06-01T06:48:28Z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0x0101001095A2DD57B16443A6D2EB2E2E46B3B30100D6E11E20D6600041BEC43079B051CEBC</vt:lpwstr>
  </property>
</Properties>
</file>